
<file path=[Content_Types].xml><?xml version="1.0" encoding="utf-8"?>
<Types xmlns="http://schemas.openxmlformats.org/package/2006/content-types">
  <Default Extension="png" ContentType="image/png"/>
  <Default Extension="mpeg" ContentType="vide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3.xml" ContentType="application/vnd.openxmlformats-officedocument.presentationml.notesSlide+xml"/>
  <Override PartName="/ppt/charts/chart6.xml" ContentType="application/vnd.openxmlformats-officedocument.drawingml.chart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  <Override PartName="/ppt/charts/style11.xml" ContentType="application/vnd.ms-office.chartstyle+xml"/>
  <Override PartName="/ppt/charts/colors11.xml" ContentType="application/vnd.ms-office.chartcolorstyle+xml"/>
  <Override PartName="/ppt/charts/style12.xml" ContentType="application/vnd.ms-office.chartstyle+xml"/>
  <Override PartName="/ppt/charts/colors12.xml" ContentType="application/vnd.ms-office.chartcolorstyle+xml"/>
  <Override PartName="/ppt/charts/style13.xml" ContentType="application/vnd.ms-office.chartstyle+xml"/>
  <Override PartName="/ppt/charts/colors1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8" r:id="rId1"/>
    <p:sldMasterId id="2147483827" r:id="rId2"/>
    <p:sldMasterId id="2147483821" r:id="rId3"/>
    <p:sldMasterId id="2147483823" r:id="rId4"/>
    <p:sldMasterId id="2147483684" r:id="rId5"/>
  </p:sldMasterIdLst>
  <p:notesMasterIdLst>
    <p:notesMasterId r:id="rId280"/>
  </p:notesMasterIdLst>
  <p:handoutMasterIdLst>
    <p:handoutMasterId r:id="rId281"/>
  </p:handoutMasterIdLst>
  <p:sldIdLst>
    <p:sldId id="256" r:id="rId6"/>
    <p:sldId id="412" r:id="rId7"/>
    <p:sldId id="413" r:id="rId8"/>
    <p:sldId id="259" r:id="rId9"/>
    <p:sldId id="414" r:id="rId10"/>
    <p:sldId id="415" r:id="rId11"/>
    <p:sldId id="416" r:id="rId12"/>
    <p:sldId id="417" r:id="rId13"/>
    <p:sldId id="419" r:id="rId14"/>
    <p:sldId id="420" r:id="rId15"/>
    <p:sldId id="425" r:id="rId16"/>
    <p:sldId id="426" r:id="rId17"/>
    <p:sldId id="428" r:id="rId18"/>
    <p:sldId id="429" r:id="rId19"/>
    <p:sldId id="435" r:id="rId20"/>
    <p:sldId id="427" r:id="rId21"/>
    <p:sldId id="430" r:id="rId22"/>
    <p:sldId id="431" r:id="rId23"/>
    <p:sldId id="551" r:id="rId24"/>
    <p:sldId id="433" r:id="rId25"/>
    <p:sldId id="434" r:id="rId26"/>
    <p:sldId id="436" r:id="rId27"/>
    <p:sldId id="508" r:id="rId28"/>
    <p:sldId id="440" r:id="rId29"/>
    <p:sldId id="438" r:id="rId30"/>
    <p:sldId id="441" r:id="rId31"/>
    <p:sldId id="444" r:id="rId32"/>
    <p:sldId id="521" r:id="rId33"/>
    <p:sldId id="530" r:id="rId34"/>
    <p:sldId id="445" r:id="rId35"/>
    <p:sldId id="448" r:id="rId36"/>
    <p:sldId id="449" r:id="rId37"/>
    <p:sldId id="450" r:id="rId38"/>
    <p:sldId id="468" r:id="rId39"/>
    <p:sldId id="469" r:id="rId40"/>
    <p:sldId id="472" r:id="rId41"/>
    <p:sldId id="473" r:id="rId42"/>
    <p:sldId id="476" r:id="rId43"/>
    <p:sldId id="477" r:id="rId44"/>
    <p:sldId id="475" r:id="rId45"/>
    <p:sldId id="478" r:id="rId46"/>
    <p:sldId id="479" r:id="rId47"/>
    <p:sldId id="480" r:id="rId48"/>
    <p:sldId id="481" r:id="rId49"/>
    <p:sldId id="483" r:id="rId50"/>
    <p:sldId id="484" r:id="rId51"/>
    <p:sldId id="485" r:id="rId52"/>
    <p:sldId id="470" r:id="rId53"/>
    <p:sldId id="490" r:id="rId54"/>
    <p:sldId id="522" r:id="rId55"/>
    <p:sldId id="531" r:id="rId56"/>
    <p:sldId id="486" r:id="rId57"/>
    <p:sldId id="487" r:id="rId58"/>
    <p:sldId id="488" r:id="rId59"/>
    <p:sldId id="489" r:id="rId60"/>
    <p:sldId id="492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9" r:id="rId75"/>
    <p:sldId id="532" r:id="rId76"/>
    <p:sldId id="510" r:id="rId77"/>
    <p:sldId id="511" r:id="rId78"/>
    <p:sldId id="512" r:id="rId79"/>
    <p:sldId id="513" r:id="rId80"/>
    <p:sldId id="515" r:id="rId81"/>
    <p:sldId id="546" r:id="rId82"/>
    <p:sldId id="516" r:id="rId83"/>
    <p:sldId id="518" r:id="rId84"/>
    <p:sldId id="549" r:id="rId85"/>
    <p:sldId id="519" r:id="rId86"/>
    <p:sldId id="520" r:id="rId87"/>
    <p:sldId id="523" r:id="rId88"/>
    <p:sldId id="524" r:id="rId89"/>
    <p:sldId id="526" r:id="rId90"/>
    <p:sldId id="525" r:id="rId91"/>
    <p:sldId id="527" r:id="rId92"/>
    <p:sldId id="529" r:id="rId93"/>
    <p:sldId id="528" r:id="rId94"/>
    <p:sldId id="533" r:id="rId95"/>
    <p:sldId id="534" r:id="rId96"/>
    <p:sldId id="537" r:id="rId97"/>
    <p:sldId id="536" r:id="rId98"/>
    <p:sldId id="538" r:id="rId99"/>
    <p:sldId id="539" r:id="rId100"/>
    <p:sldId id="540" r:id="rId101"/>
    <p:sldId id="564" r:id="rId102"/>
    <p:sldId id="541" r:id="rId103"/>
    <p:sldId id="542" r:id="rId104"/>
    <p:sldId id="543" r:id="rId105"/>
    <p:sldId id="544" r:id="rId106"/>
    <p:sldId id="545" r:id="rId107"/>
    <p:sldId id="552" r:id="rId108"/>
    <p:sldId id="550" r:id="rId109"/>
    <p:sldId id="553" r:id="rId110"/>
    <p:sldId id="554" r:id="rId111"/>
    <p:sldId id="557" r:id="rId112"/>
    <p:sldId id="558" r:id="rId113"/>
    <p:sldId id="559" r:id="rId114"/>
    <p:sldId id="560" r:id="rId115"/>
    <p:sldId id="555" r:id="rId116"/>
    <p:sldId id="561" r:id="rId117"/>
    <p:sldId id="571" r:id="rId118"/>
    <p:sldId id="562" r:id="rId119"/>
    <p:sldId id="566" r:id="rId120"/>
    <p:sldId id="563" r:id="rId121"/>
    <p:sldId id="567" r:id="rId122"/>
    <p:sldId id="594" r:id="rId123"/>
    <p:sldId id="565" r:id="rId124"/>
    <p:sldId id="568" r:id="rId125"/>
    <p:sldId id="569" r:id="rId126"/>
    <p:sldId id="570" r:id="rId127"/>
    <p:sldId id="572" r:id="rId128"/>
    <p:sldId id="573" r:id="rId129"/>
    <p:sldId id="574" r:id="rId130"/>
    <p:sldId id="575" r:id="rId131"/>
    <p:sldId id="576" r:id="rId132"/>
    <p:sldId id="577" r:id="rId133"/>
    <p:sldId id="578" r:id="rId134"/>
    <p:sldId id="579" r:id="rId135"/>
    <p:sldId id="580" r:id="rId136"/>
    <p:sldId id="581" r:id="rId137"/>
    <p:sldId id="582" r:id="rId138"/>
    <p:sldId id="635" r:id="rId139"/>
    <p:sldId id="583" r:id="rId140"/>
    <p:sldId id="584" r:id="rId141"/>
    <p:sldId id="585" r:id="rId142"/>
    <p:sldId id="586" r:id="rId143"/>
    <p:sldId id="587" r:id="rId144"/>
    <p:sldId id="588" r:id="rId145"/>
    <p:sldId id="589" r:id="rId146"/>
    <p:sldId id="590" r:id="rId147"/>
    <p:sldId id="591" r:id="rId148"/>
    <p:sldId id="592" r:id="rId149"/>
    <p:sldId id="593" r:id="rId150"/>
    <p:sldId id="596" r:id="rId151"/>
    <p:sldId id="595" r:id="rId152"/>
    <p:sldId id="597" r:id="rId153"/>
    <p:sldId id="598" r:id="rId154"/>
    <p:sldId id="599" r:id="rId155"/>
    <p:sldId id="600" r:id="rId156"/>
    <p:sldId id="601" r:id="rId157"/>
    <p:sldId id="602" r:id="rId158"/>
    <p:sldId id="603" r:id="rId159"/>
    <p:sldId id="604" r:id="rId160"/>
    <p:sldId id="605" r:id="rId161"/>
    <p:sldId id="606" r:id="rId162"/>
    <p:sldId id="630" r:id="rId163"/>
    <p:sldId id="631" r:id="rId164"/>
    <p:sldId id="636" r:id="rId165"/>
    <p:sldId id="625" r:id="rId166"/>
    <p:sldId id="627" r:id="rId167"/>
    <p:sldId id="632" r:id="rId168"/>
    <p:sldId id="633" r:id="rId169"/>
    <p:sldId id="634" r:id="rId170"/>
    <p:sldId id="637" r:id="rId171"/>
    <p:sldId id="638" r:id="rId172"/>
    <p:sldId id="639" r:id="rId173"/>
    <p:sldId id="640" r:id="rId174"/>
    <p:sldId id="641" r:id="rId175"/>
    <p:sldId id="628" r:id="rId176"/>
    <p:sldId id="629" r:id="rId177"/>
    <p:sldId id="645" r:id="rId178"/>
    <p:sldId id="642" r:id="rId179"/>
    <p:sldId id="644" r:id="rId180"/>
    <p:sldId id="643" r:id="rId181"/>
    <p:sldId id="646" r:id="rId182"/>
    <p:sldId id="647" r:id="rId183"/>
    <p:sldId id="648" r:id="rId184"/>
    <p:sldId id="649" r:id="rId185"/>
    <p:sldId id="650" r:id="rId186"/>
    <p:sldId id="652" r:id="rId187"/>
    <p:sldId id="651" r:id="rId188"/>
    <p:sldId id="653" r:id="rId189"/>
    <p:sldId id="421" r:id="rId190"/>
    <p:sldId id="422" r:id="rId191"/>
    <p:sldId id="423" r:id="rId192"/>
    <p:sldId id="424" r:id="rId193"/>
    <p:sldId id="471" r:id="rId194"/>
    <p:sldId id="432" r:id="rId195"/>
    <p:sldId id="263" r:id="rId196"/>
    <p:sldId id="264" r:id="rId197"/>
    <p:sldId id="267" r:id="rId198"/>
    <p:sldId id="297" r:id="rId199"/>
    <p:sldId id="390" r:id="rId200"/>
    <p:sldId id="387" r:id="rId201"/>
    <p:sldId id="391" r:id="rId202"/>
    <p:sldId id="392" r:id="rId203"/>
    <p:sldId id="393" r:id="rId204"/>
    <p:sldId id="272" r:id="rId205"/>
    <p:sldId id="266" r:id="rId206"/>
    <p:sldId id="341" r:id="rId207"/>
    <p:sldId id="344" r:id="rId208"/>
    <p:sldId id="345" r:id="rId209"/>
    <p:sldId id="343" r:id="rId210"/>
    <p:sldId id="347" r:id="rId211"/>
    <p:sldId id="348" r:id="rId212"/>
    <p:sldId id="349" r:id="rId213"/>
    <p:sldId id="350" r:id="rId214"/>
    <p:sldId id="310" r:id="rId215"/>
    <p:sldId id="311" r:id="rId216"/>
    <p:sldId id="312" r:id="rId217"/>
    <p:sldId id="313" r:id="rId218"/>
    <p:sldId id="268" r:id="rId219"/>
    <p:sldId id="299" r:id="rId220"/>
    <p:sldId id="399" r:id="rId221"/>
    <p:sldId id="269" r:id="rId222"/>
    <p:sldId id="273" r:id="rId223"/>
    <p:sldId id="316" r:id="rId224"/>
    <p:sldId id="315" r:id="rId225"/>
    <p:sldId id="318" r:id="rId226"/>
    <p:sldId id="317" r:id="rId227"/>
    <p:sldId id="314" r:id="rId228"/>
    <p:sldId id="276" r:id="rId229"/>
    <p:sldId id="274" r:id="rId230"/>
    <p:sldId id="275" r:id="rId231"/>
    <p:sldId id="319" r:id="rId232"/>
    <p:sldId id="277" r:id="rId233"/>
    <p:sldId id="270" r:id="rId234"/>
    <p:sldId id="265" r:id="rId235"/>
    <p:sldId id="280" r:id="rId236"/>
    <p:sldId id="279" r:id="rId237"/>
    <p:sldId id="281" r:id="rId238"/>
    <p:sldId id="283" r:id="rId239"/>
    <p:sldId id="284" r:id="rId240"/>
    <p:sldId id="285" r:id="rId241"/>
    <p:sldId id="291" r:id="rId242"/>
    <p:sldId id="292" r:id="rId243"/>
    <p:sldId id="405" r:id="rId244"/>
    <p:sldId id="286" r:id="rId245"/>
    <p:sldId id="289" r:id="rId246"/>
    <p:sldId id="290" r:id="rId247"/>
    <p:sldId id="287" r:id="rId248"/>
    <p:sldId id="288" r:id="rId249"/>
    <p:sldId id="282" r:id="rId250"/>
    <p:sldId id="351" r:id="rId251"/>
    <p:sldId id="353" r:id="rId252"/>
    <p:sldId id="354" r:id="rId253"/>
    <p:sldId id="355" r:id="rId254"/>
    <p:sldId id="356" r:id="rId255"/>
    <p:sldId id="357" r:id="rId256"/>
    <p:sldId id="362" r:id="rId257"/>
    <p:sldId id="358" r:id="rId258"/>
    <p:sldId id="359" r:id="rId259"/>
    <p:sldId id="364" r:id="rId260"/>
    <p:sldId id="360" r:id="rId261"/>
    <p:sldId id="363" r:id="rId262"/>
    <p:sldId id="365" r:id="rId263"/>
    <p:sldId id="366" r:id="rId264"/>
    <p:sldId id="406" r:id="rId265"/>
    <p:sldId id="369" r:id="rId266"/>
    <p:sldId id="368" r:id="rId267"/>
    <p:sldId id="370" r:id="rId268"/>
    <p:sldId id="373" r:id="rId269"/>
    <p:sldId id="374" r:id="rId270"/>
    <p:sldId id="375" r:id="rId271"/>
    <p:sldId id="377" r:id="rId272"/>
    <p:sldId id="376" r:id="rId273"/>
    <p:sldId id="352" r:id="rId274"/>
    <p:sldId id="382" r:id="rId275"/>
    <p:sldId id="328" r:id="rId276"/>
    <p:sldId id="409" r:id="rId277"/>
    <p:sldId id="410" r:id="rId278"/>
    <p:sldId id="411" r:id="rId279"/>
  </p:sldIdLst>
  <p:sldSz cx="12192000" cy="6858000"/>
  <p:notesSz cx="6858000" cy="9144000"/>
  <p:embeddedFontLst>
    <p:embeddedFont>
      <p:font typeface="Roboto Condensed" panose="02000000000000000000" pitchFamily="2" charset="0"/>
      <p:regular r:id="rId282"/>
    </p:embeddedFont>
    <p:embeddedFont>
      <p:font typeface="Roboto" pitchFamily="2" charset="0"/>
      <p:regular r:id="rId283"/>
      <p:italic r:id="rId284"/>
    </p:embeddedFont>
    <p:embeddedFont>
      <p:font typeface="Segoe UI Black" panose="020B0A02040204020203" pitchFamily="34" charset="0"/>
      <p:bold r:id="rId285"/>
      <p:boldItalic r:id="rId286"/>
    </p:embeddedFont>
    <p:embeddedFont>
      <p:font typeface="Segoe UI Light" panose="020B0502040204020203" pitchFamily="34" charset="0"/>
      <p:regular r:id="rId287"/>
      <p:italic r:id="rId288"/>
    </p:embeddedFont>
    <p:embeddedFont>
      <p:font typeface="Roboto Slab" pitchFamily="2" charset="0"/>
      <p:regular r:id="rId289"/>
      <p:bold r:id="rId290"/>
    </p:embeddedFont>
    <p:embeddedFont>
      <p:font typeface="Segoe UI" panose="020B0502040204020203" pitchFamily="34" charset="0"/>
      <p:regular r:id="rId291"/>
      <p:bold r:id="rId292"/>
      <p:italic r:id="rId293"/>
      <p:boldItalic r:id="rId294"/>
    </p:embeddedFont>
    <p:embeddedFont>
      <p:font typeface="游ゴシック" panose="020B0400000000000000" pitchFamily="50" charset="-128"/>
      <p:regular r:id="rId295"/>
      <p:bold r:id="rId296"/>
    </p:embeddedFont>
    <p:embeddedFont>
      <p:font typeface="Calibri" panose="020F0502020204030204" pitchFamily="34" charset="0"/>
      <p:regular r:id="rId297"/>
      <p:bold r:id="rId298"/>
      <p:italic r:id="rId299"/>
      <p:boldItalic r:id="rId300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80531044-DDF0-4FA8-A78F-3018876DCF52}">
          <p14:sldIdLst>
            <p14:sldId id="256"/>
            <p14:sldId id="412"/>
            <p14:sldId id="413"/>
            <p14:sldId id="259"/>
            <p14:sldId id="414"/>
            <p14:sldId id="415"/>
            <p14:sldId id="416"/>
            <p14:sldId id="417"/>
            <p14:sldId id="419"/>
            <p14:sldId id="420"/>
            <p14:sldId id="425"/>
            <p14:sldId id="426"/>
            <p14:sldId id="428"/>
            <p14:sldId id="429"/>
            <p14:sldId id="435"/>
            <p14:sldId id="427"/>
            <p14:sldId id="430"/>
            <p14:sldId id="431"/>
            <p14:sldId id="551"/>
            <p14:sldId id="433"/>
            <p14:sldId id="434"/>
            <p14:sldId id="436"/>
            <p14:sldId id="508"/>
            <p14:sldId id="440"/>
            <p14:sldId id="438"/>
            <p14:sldId id="441"/>
            <p14:sldId id="444"/>
            <p14:sldId id="521"/>
            <p14:sldId id="530"/>
          </p14:sldIdLst>
        </p14:section>
        <p14:section name="2. Hello world in Unity" id="{7E8C8D21-965D-4692-80AA-F0958AE456AD}">
          <p14:sldIdLst>
            <p14:sldId id="445"/>
            <p14:sldId id="448"/>
            <p14:sldId id="449"/>
            <p14:sldId id="450"/>
            <p14:sldId id="468"/>
            <p14:sldId id="469"/>
            <p14:sldId id="472"/>
            <p14:sldId id="473"/>
            <p14:sldId id="476"/>
            <p14:sldId id="477"/>
            <p14:sldId id="475"/>
            <p14:sldId id="478"/>
            <p14:sldId id="479"/>
            <p14:sldId id="480"/>
            <p14:sldId id="481"/>
            <p14:sldId id="483"/>
            <p14:sldId id="484"/>
            <p14:sldId id="485"/>
            <p14:sldId id="470"/>
            <p14:sldId id="490"/>
            <p14:sldId id="522"/>
            <p14:sldId id="531"/>
          </p14:sldIdLst>
        </p14:section>
        <p14:section name="3. Basic programming" id="{85468C32-AFDC-4F06-BA77-04063AD17190}">
          <p14:sldIdLst>
            <p14:sldId id="486"/>
            <p14:sldId id="487"/>
            <p14:sldId id="488"/>
            <p14:sldId id="489"/>
            <p14:sldId id="492"/>
            <p14:sldId id="493"/>
            <p14:sldId id="494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9"/>
            <p14:sldId id="532"/>
          </p14:sldIdLst>
        </p14:section>
        <p14:section name="4. Object oriented programming" id="{E1021375-EAF6-4E19-85B9-5F94F1212C68}">
          <p14:sldIdLst>
            <p14:sldId id="510"/>
            <p14:sldId id="511"/>
            <p14:sldId id="512"/>
            <p14:sldId id="513"/>
            <p14:sldId id="515"/>
            <p14:sldId id="546"/>
            <p14:sldId id="516"/>
            <p14:sldId id="518"/>
            <p14:sldId id="549"/>
            <p14:sldId id="519"/>
            <p14:sldId id="520"/>
            <p14:sldId id="523"/>
            <p14:sldId id="524"/>
            <p14:sldId id="526"/>
            <p14:sldId id="525"/>
            <p14:sldId id="527"/>
            <p14:sldId id="529"/>
            <p14:sldId id="528"/>
            <p14:sldId id="533"/>
            <p14:sldId id="534"/>
            <p14:sldId id="537"/>
            <p14:sldId id="536"/>
            <p14:sldId id="538"/>
            <p14:sldId id="539"/>
            <p14:sldId id="540"/>
            <p14:sldId id="564"/>
          </p14:sldIdLst>
        </p14:section>
        <p14:section name="5. Interface programming" id="{DB047B24-FAF9-4075-A0AB-5F5EF1D8CFE1}">
          <p14:sldIdLst>
            <p14:sldId id="541"/>
            <p14:sldId id="542"/>
            <p14:sldId id="543"/>
            <p14:sldId id="544"/>
            <p14:sldId id="545"/>
            <p14:sldId id="552"/>
            <p14:sldId id="550"/>
            <p14:sldId id="553"/>
            <p14:sldId id="554"/>
            <p14:sldId id="557"/>
            <p14:sldId id="558"/>
            <p14:sldId id="559"/>
            <p14:sldId id="560"/>
            <p14:sldId id="555"/>
            <p14:sldId id="561"/>
            <p14:sldId id="571"/>
            <p14:sldId id="562"/>
            <p14:sldId id="566"/>
            <p14:sldId id="563"/>
            <p14:sldId id="567"/>
            <p14:sldId id="594"/>
            <p14:sldId id="565"/>
            <p14:sldId id="568"/>
            <p14:sldId id="569"/>
            <p14:sldId id="570"/>
            <p14:sldId id="572"/>
            <p14:sldId id="573"/>
            <p14:sldId id="574"/>
          </p14:sldIdLst>
        </p14:section>
        <p14:section name="6. Programming Desgin 1" id="{2DDB2E21-4CB9-49F5-B70F-033446C1C857}">
          <p14:sldIdLst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63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6"/>
            <p14:sldId id="595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7. Programming Desgin 2" id="{5D4EB106-CE47-4C09-96E6-DEB80E42A1D4}">
          <p14:sldIdLst>
            <p14:sldId id="603"/>
            <p14:sldId id="604"/>
            <p14:sldId id="605"/>
            <p14:sldId id="606"/>
            <p14:sldId id="630"/>
            <p14:sldId id="631"/>
            <p14:sldId id="636"/>
            <p14:sldId id="625"/>
            <p14:sldId id="627"/>
            <p14:sldId id="632"/>
            <p14:sldId id="633"/>
            <p14:sldId id="634"/>
            <p14:sldId id="637"/>
            <p14:sldId id="638"/>
            <p14:sldId id="639"/>
            <p14:sldId id="640"/>
            <p14:sldId id="641"/>
            <p14:sldId id="628"/>
            <p14:sldId id="629"/>
            <p14:sldId id="645"/>
            <p14:sldId id="642"/>
            <p14:sldId id="644"/>
            <p14:sldId id="643"/>
          </p14:sldIdLst>
        </p14:section>
        <p14:section name="8. Improvement and testing 1" id="{DB24F6DF-4624-4A3B-B43D-4A5E5E95D0C6}">
          <p14:sldIdLst>
            <p14:sldId id="646"/>
            <p14:sldId id="647"/>
            <p14:sldId id="648"/>
            <p14:sldId id="649"/>
            <p14:sldId id="650"/>
            <p14:sldId id="652"/>
            <p14:sldId id="651"/>
            <p14:sldId id="653"/>
          </p14:sldIdLst>
        </p14:section>
        <p14:section name="Our Mission" id="{B017972F-CC19-4BF6-8C4E-875E2543D5CC}">
          <p14:sldIdLst>
            <p14:sldId id="421"/>
            <p14:sldId id="422"/>
            <p14:sldId id="423"/>
            <p14:sldId id="424"/>
            <p14:sldId id="471"/>
            <p14:sldId id="432"/>
            <p14:sldId id="263"/>
            <p14:sldId id="264"/>
            <p14:sldId id="267"/>
            <p14:sldId id="297"/>
            <p14:sldId id="390"/>
            <p14:sldId id="387"/>
            <p14:sldId id="391"/>
            <p14:sldId id="392"/>
            <p14:sldId id="393"/>
          </p14:sldIdLst>
        </p14:section>
        <p14:section name="Devices Slides" id="{2ED28654-31C7-4243-8379-B0CE2C3F2106}">
          <p14:sldIdLst>
            <p14:sldId id="272"/>
            <p14:sldId id="266"/>
            <p14:sldId id="341"/>
            <p14:sldId id="344"/>
            <p14:sldId id="345"/>
            <p14:sldId id="343"/>
            <p14:sldId id="347"/>
            <p14:sldId id="348"/>
            <p14:sldId id="349"/>
            <p14:sldId id="350"/>
          </p14:sldIdLst>
        </p14:section>
        <p14:section name="Timeline" id="{7A67C417-C1B4-4758-8DCE-F4EE4B359B89}">
          <p14:sldIdLst>
            <p14:sldId id="310"/>
            <p14:sldId id="311"/>
            <p14:sldId id="312"/>
            <p14:sldId id="313"/>
          </p14:sldIdLst>
        </p14:section>
        <p14:section name="Our Team" id="{FC235D3D-B4D3-4FFB-9E2E-18B2DF35AF95}">
          <p14:sldIdLst>
            <p14:sldId id="268"/>
            <p14:sldId id="299"/>
            <p14:sldId id="399"/>
          </p14:sldIdLst>
        </p14:section>
        <p14:section name="Charts" id="{3734BFFD-4A44-4D54-8435-498BE2A072C3}">
          <p14:sldIdLst>
            <p14:sldId id="269"/>
            <p14:sldId id="273"/>
            <p14:sldId id="316"/>
            <p14:sldId id="315"/>
            <p14:sldId id="318"/>
            <p14:sldId id="317"/>
            <p14:sldId id="314"/>
            <p14:sldId id="276"/>
            <p14:sldId id="274"/>
            <p14:sldId id="275"/>
            <p14:sldId id="319"/>
            <p14:sldId id="277"/>
          </p14:sldIdLst>
        </p14:section>
        <p14:section name="Gallery" id="{F272B426-29C3-4E75-A5F0-3A3372D6FA5C}">
          <p14:sldIdLst>
            <p14:sldId id="270"/>
            <p14:sldId id="265"/>
            <p14:sldId id="280"/>
            <p14:sldId id="279"/>
            <p14:sldId id="281"/>
            <p14:sldId id="283"/>
            <p14:sldId id="284"/>
            <p14:sldId id="285"/>
            <p14:sldId id="291"/>
            <p14:sldId id="292"/>
            <p14:sldId id="405"/>
            <p14:sldId id="286"/>
            <p14:sldId id="289"/>
            <p14:sldId id="290"/>
            <p14:sldId id="287"/>
            <p14:sldId id="288"/>
            <p14:sldId id="282"/>
          </p14:sldIdLst>
        </p14:section>
        <p14:section name="Infographics" id="{B0A456FB-47F9-42EA-ADE1-6FDCF7952AD2}">
          <p14:sldIdLst>
            <p14:sldId id="351"/>
            <p14:sldId id="353"/>
            <p14:sldId id="354"/>
            <p14:sldId id="355"/>
            <p14:sldId id="356"/>
            <p14:sldId id="357"/>
            <p14:sldId id="362"/>
            <p14:sldId id="358"/>
            <p14:sldId id="359"/>
            <p14:sldId id="364"/>
            <p14:sldId id="360"/>
            <p14:sldId id="363"/>
            <p14:sldId id="365"/>
            <p14:sldId id="366"/>
            <p14:sldId id="406"/>
            <p14:sldId id="369"/>
            <p14:sldId id="368"/>
            <p14:sldId id="370"/>
            <p14:sldId id="373"/>
            <p14:sldId id="374"/>
            <p14:sldId id="375"/>
            <p14:sldId id="377"/>
            <p14:sldId id="376"/>
          </p14:sldIdLst>
        </p14:section>
        <p14:section name="Pricing Tables" id="{A4A0B7EB-391E-472D-86AE-1EA1875BAD02}">
          <p14:sldIdLst/>
        </p14:section>
        <p14:section name="Social Media" id="{A88A6192-9C54-42A7-92ED-163B4AA66A8A}">
          <p14:sldIdLst>
            <p14:sldId id="352"/>
            <p14:sldId id="382"/>
          </p14:sldIdLst>
        </p14:section>
        <p14:section name="Resources" id="{BB4C3C35-AF39-455B-B79B-D1B613FA24A8}">
          <p14:sldIdLst>
            <p14:sldId id="328"/>
            <p14:sldId id="409"/>
            <p14:sldId id="410"/>
            <p14:sldId id="41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BC789"/>
    <a:srgbClr val="292929"/>
    <a:srgbClr val="F8A43D"/>
    <a:srgbClr val="D61D58"/>
    <a:srgbClr val="E2E425"/>
    <a:srgbClr val="099543"/>
    <a:srgbClr val="7030A0"/>
    <a:srgbClr val="AF0B8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7" autoAdjust="0"/>
    <p:restoredTop sz="80137" autoAdjust="0"/>
  </p:normalViewPr>
  <p:slideViewPr>
    <p:cSldViewPr snapToGrid="0" showGuides="1">
      <p:cViewPr varScale="1">
        <p:scale>
          <a:sx n="141" d="100"/>
          <a:sy n="141" d="100"/>
        </p:scale>
        <p:origin x="-333" y="-4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261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64" y="-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font" Target="fonts/font18.fntdata"/><Relationship Id="rId303" Type="http://schemas.openxmlformats.org/officeDocument/2006/relationships/theme" Target="theme/theme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26" Type="http://schemas.openxmlformats.org/officeDocument/2006/relationships/slide" Target="slides/slide221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68" Type="http://schemas.openxmlformats.org/officeDocument/2006/relationships/slide" Target="slides/slide263.xml"/><Relationship Id="rId289" Type="http://schemas.openxmlformats.org/officeDocument/2006/relationships/font" Target="fonts/font8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openxmlformats.org/officeDocument/2006/relationships/slide" Target="slides/slide274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290" Type="http://schemas.openxmlformats.org/officeDocument/2006/relationships/font" Target="fonts/font9.fntdata"/><Relationship Id="rId304" Type="http://schemas.openxmlformats.org/officeDocument/2006/relationships/tableStyles" Target="tableStyles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280" Type="http://schemas.openxmlformats.org/officeDocument/2006/relationships/notesMaster" Target="notesMasters/notesMaster1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291" Type="http://schemas.openxmlformats.org/officeDocument/2006/relationships/font" Target="fonts/font10.fntdata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281" Type="http://schemas.openxmlformats.org/officeDocument/2006/relationships/handoutMaster" Target="handoutMasters/handoutMaster1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0" Type="http://schemas.openxmlformats.org/officeDocument/2006/relationships/slide" Target="slides/slide245.xml"/><Relationship Id="rId255" Type="http://schemas.openxmlformats.org/officeDocument/2006/relationships/slide" Target="slides/slide250.xml"/><Relationship Id="rId271" Type="http://schemas.openxmlformats.org/officeDocument/2006/relationships/slide" Target="slides/slide266.xml"/><Relationship Id="rId276" Type="http://schemas.openxmlformats.org/officeDocument/2006/relationships/slide" Target="slides/slide271.xml"/><Relationship Id="rId292" Type="http://schemas.openxmlformats.org/officeDocument/2006/relationships/font" Target="fonts/font11.fntdata"/><Relationship Id="rId297" Type="http://schemas.openxmlformats.org/officeDocument/2006/relationships/font" Target="fonts/font16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0" Type="http://schemas.openxmlformats.org/officeDocument/2006/relationships/slide" Target="slides/slide235.xml"/><Relationship Id="rId245" Type="http://schemas.openxmlformats.org/officeDocument/2006/relationships/slide" Target="slides/slide240.xml"/><Relationship Id="rId261" Type="http://schemas.openxmlformats.org/officeDocument/2006/relationships/slide" Target="slides/slide256.xml"/><Relationship Id="rId266" Type="http://schemas.openxmlformats.org/officeDocument/2006/relationships/slide" Target="slides/slide261.xml"/><Relationship Id="rId287" Type="http://schemas.openxmlformats.org/officeDocument/2006/relationships/font" Target="fonts/font6.fntdata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282" Type="http://schemas.openxmlformats.org/officeDocument/2006/relationships/font" Target="fonts/font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219" Type="http://schemas.openxmlformats.org/officeDocument/2006/relationships/slide" Target="slides/slide21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0" Type="http://schemas.openxmlformats.org/officeDocument/2006/relationships/slide" Target="slides/slide225.xml"/><Relationship Id="rId235" Type="http://schemas.openxmlformats.org/officeDocument/2006/relationships/slide" Target="slides/slide230.xml"/><Relationship Id="rId251" Type="http://schemas.openxmlformats.org/officeDocument/2006/relationships/slide" Target="slides/slide246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font" Target="fonts/font17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72" Type="http://schemas.openxmlformats.org/officeDocument/2006/relationships/slide" Target="slides/slide267.xml"/><Relationship Id="rId293" Type="http://schemas.openxmlformats.org/officeDocument/2006/relationships/font" Target="fonts/font12.fntdata"/><Relationship Id="rId302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0" Type="http://schemas.openxmlformats.org/officeDocument/2006/relationships/slide" Target="slides/slide215.xml"/><Relationship Id="rId225" Type="http://schemas.openxmlformats.org/officeDocument/2006/relationships/slide" Target="slides/slide220.xml"/><Relationship Id="rId241" Type="http://schemas.openxmlformats.org/officeDocument/2006/relationships/slide" Target="slides/slide236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font" Target="fonts/font7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262" Type="http://schemas.openxmlformats.org/officeDocument/2006/relationships/slide" Target="slides/slide257.xml"/><Relationship Id="rId283" Type="http://schemas.openxmlformats.org/officeDocument/2006/relationships/font" Target="fonts/font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slide" Target="slides/slide20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font" Target="fonts/font13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3.fntdata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font" Target="fonts/font14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4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font" Target="fonts/font15.fntdata"/><Relationship Id="rId300" Type="http://schemas.openxmlformats.org/officeDocument/2006/relationships/font" Target="fonts/font19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5.fntdata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11.xml"/><Relationship Id="rId2" Type="http://schemas.microsoft.com/office/2011/relationships/chartColorStyle" Target="colors11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Style" Target="style13.xml"/><Relationship Id="rId2" Type="http://schemas.microsoft.com/office/2011/relationships/chartColorStyle" Target="colors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88301254302575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8D1-4FC1-B843-60B88F203D9C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8D1-4FC1-B843-60B88F203D9C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8D1-4FC1-B843-60B88F203D9C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8D1-4FC1-B843-60B88F203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713088"/>
        <c:axId val="282874624"/>
      </c:lineChart>
      <c:catAx>
        <c:axId val="2827130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81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2874624"/>
        <c:crosses val="autoZero"/>
        <c:auto val="1"/>
        <c:lblAlgn val="ctr"/>
        <c:lblOffset val="100"/>
        <c:noMultiLvlLbl val="0"/>
      </c:catAx>
      <c:valAx>
        <c:axId val="282874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2713088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Main Competitor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Comparison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65615761134E-2"/>
          <c:y val="0.22717182767584937"/>
          <c:w val="0.9321770423228346"/>
          <c:h val="0.517004573056638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Integra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65</c:v>
                </c:pt>
                <c:pt idx="1">
                  <c:v>20</c:v>
                </c:pt>
                <c:pt idx="2">
                  <c:v>45</c:v>
                </c:pt>
                <c:pt idx="3">
                  <c:v>33</c:v>
                </c:pt>
                <c:pt idx="4">
                  <c:v>58</c:v>
                </c:pt>
                <c:pt idx="5">
                  <c:v>35</c:v>
                </c:pt>
                <c:pt idx="6">
                  <c:v>70</c:v>
                </c:pt>
                <c:pt idx="7">
                  <c:v>50</c:v>
                </c:pt>
                <c:pt idx="8">
                  <c:v>41</c:v>
                </c:pt>
                <c:pt idx="9">
                  <c:v>85</c:v>
                </c:pt>
                <c:pt idx="10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D34-49EA-9F77-FC07AC6502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Main Competitor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Sales</c:v>
                </c:pt>
                <c:pt idx="1">
                  <c:v>Employee</c:v>
                </c:pt>
                <c:pt idx="2">
                  <c:v>Income</c:v>
                </c:pt>
                <c:pt idx="3">
                  <c:v>Debts</c:v>
                </c:pt>
                <c:pt idx="4">
                  <c:v>Offices</c:v>
                </c:pt>
                <c:pt idx="5">
                  <c:v>Clients</c:v>
                </c:pt>
                <c:pt idx="6">
                  <c:v>Suppliers</c:v>
                </c:pt>
                <c:pt idx="7">
                  <c:v>Contracts</c:v>
                </c:pt>
                <c:pt idx="8">
                  <c:v>Investors</c:v>
                </c:pt>
                <c:pt idx="9">
                  <c:v>Car Fleet</c:v>
                </c:pt>
                <c:pt idx="10">
                  <c:v>Banks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35</c:v>
                </c:pt>
                <c:pt idx="1">
                  <c:v>80</c:v>
                </c:pt>
                <c:pt idx="2">
                  <c:v>55</c:v>
                </c:pt>
                <c:pt idx="3">
                  <c:v>67</c:v>
                </c:pt>
                <c:pt idx="4">
                  <c:v>42</c:v>
                </c:pt>
                <c:pt idx="5">
                  <c:v>65</c:v>
                </c:pt>
                <c:pt idx="6">
                  <c:v>30</c:v>
                </c:pt>
                <c:pt idx="7">
                  <c:v>50</c:v>
                </c:pt>
                <c:pt idx="8">
                  <c:v>59</c:v>
                </c:pt>
                <c:pt idx="9">
                  <c:v>15</c:v>
                </c:pt>
                <c:pt idx="10">
                  <c:v>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D34-49EA-9F77-FC07AC650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84852992"/>
        <c:axId val="284854528"/>
      </c:barChart>
      <c:catAx>
        <c:axId val="28485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854528"/>
        <c:crosses val="autoZero"/>
        <c:auto val="1"/>
        <c:lblAlgn val="ctr"/>
        <c:lblOffset val="100"/>
        <c:noMultiLvlLbl val="0"/>
      </c:catAx>
      <c:valAx>
        <c:axId val="28485452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85299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3636296124114"/>
          <c:y val="0.90278543557553648"/>
          <c:w val="0.23851655291598572"/>
          <c:h val="7.92473591054356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40</c:v>
                </c:pt>
                <c:pt idx="6">
                  <c:v>55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56D-4408-B25B-F0CF0AAF1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206976"/>
        <c:axId val="284209152"/>
      </c:lineChart>
      <c:catAx>
        <c:axId val="284206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209152"/>
        <c:crosses val="autoZero"/>
        <c:auto val="1"/>
        <c:lblAlgn val="ctr"/>
        <c:lblOffset val="100"/>
        <c:noMultiLvlLbl val="0"/>
      </c:catAx>
      <c:valAx>
        <c:axId val="284209152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2069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556492062049E-2"/>
          <c:y val="0.19139928544773543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3"/>
              </a:solidFill>
              <a:ln w="635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1012</c:v>
                </c:pt>
                <c:pt idx="1">
                  <c:v>1321</c:v>
                </c:pt>
                <c:pt idx="2">
                  <c:v>902</c:v>
                </c:pt>
                <c:pt idx="3">
                  <c:v>1523</c:v>
                </c:pt>
                <c:pt idx="4">
                  <c:v>1033</c:v>
                </c:pt>
                <c:pt idx="5">
                  <c:v>1400</c:v>
                </c:pt>
                <c:pt idx="6">
                  <c:v>1235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D79F-4703-826D-A1C9714FA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412288"/>
        <c:axId val="252413824"/>
      </c:lineChart>
      <c:catAx>
        <c:axId val="252412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52413824"/>
        <c:crosses val="autoZero"/>
        <c:auto val="1"/>
        <c:lblAlgn val="ctr"/>
        <c:lblOffset val="100"/>
        <c:noMultiLvlLbl val="0"/>
      </c:catAx>
      <c:valAx>
        <c:axId val="25241382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2412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4">
                  <a:lumMod val="50000"/>
                </a:schemeClr>
              </a:solidFill>
              <a:ln w="6350">
                <a:noFill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35</c:v>
                </c:pt>
                <c:pt idx="5">
                  <c:v>22</c:v>
                </c:pt>
                <c:pt idx="6">
                  <c:v>56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9EC9-4D58-92A2-A40975826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886144"/>
        <c:axId val="284888064"/>
      </c:lineChart>
      <c:catAx>
        <c:axId val="284886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84888064"/>
        <c:crosses val="autoZero"/>
        <c:auto val="1"/>
        <c:lblAlgn val="ctr"/>
        <c:lblOffset val="100"/>
        <c:noMultiLvlLbl val="0"/>
      </c:catAx>
      <c:valAx>
        <c:axId val="284888064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48861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1635935068964869E-2"/>
          <c:w val="0.98345697344719119"/>
          <c:h val="0.7288895302622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9525">
                <a:noFill/>
              </a:ln>
              <a:effectLst/>
            </c:spPr>
          </c:marker>
          <c:dPt>
            <c:idx val="1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546E-4149-9C9B-02B68AB75E92}"/>
              </c:ext>
            </c:extLst>
          </c:dPt>
          <c:dPt>
            <c:idx val="4"/>
            <c:marker>
              <c:spPr>
                <a:solidFill>
                  <a:schemeClr val="tx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46E-4149-9C9B-02B68AB75E92}"/>
              </c:ext>
            </c:extLst>
          </c:dPt>
          <c:dPt>
            <c:idx val="7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546E-4149-9C9B-02B68AB75E92}"/>
              </c:ext>
            </c:extLst>
          </c:dPt>
          <c:dPt>
            <c:idx val="10"/>
            <c:marker>
              <c:spPr>
                <a:solidFill>
                  <a:schemeClr val="tx1"/>
                </a:solidFill>
                <a:ln w="47625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546E-4149-9C9B-02B68AB75E92}"/>
              </c:ext>
            </c:extLst>
          </c:dPt>
          <c:dPt>
            <c:idx val="14"/>
            <c:marker>
              <c:spPr>
                <a:solidFill>
                  <a:schemeClr val="accent1"/>
                </a:solidFill>
                <a:ln w="44450">
                  <a:solidFill>
                    <a:schemeClr val="bg1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546E-4149-9C9B-02B68AB75E92}"/>
              </c:ext>
            </c:extLst>
          </c:dPt>
          <c:cat>
            <c:numRef>
              <c:f>Sheet1!$A$2:$A$16</c:f>
              <c:numCache>
                <c:formatCode>General</c:formatCode>
                <c:ptCount val="1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  <c:pt idx="14">
                  <c:v>2017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18</c:v>
                </c:pt>
                <c:pt idx="1">
                  <c:v>68</c:v>
                </c:pt>
                <c:pt idx="2">
                  <c:v>10</c:v>
                </c:pt>
                <c:pt idx="3">
                  <c:v>22</c:v>
                </c:pt>
                <c:pt idx="4">
                  <c:v>-25</c:v>
                </c:pt>
                <c:pt idx="5">
                  <c:v>35</c:v>
                </c:pt>
                <c:pt idx="6">
                  <c:v>40</c:v>
                </c:pt>
                <c:pt idx="7">
                  <c:v>70</c:v>
                </c:pt>
                <c:pt idx="8">
                  <c:v>16</c:v>
                </c:pt>
                <c:pt idx="9">
                  <c:v>18</c:v>
                </c:pt>
                <c:pt idx="10">
                  <c:v>-35</c:v>
                </c:pt>
                <c:pt idx="11">
                  <c:v>22</c:v>
                </c:pt>
                <c:pt idx="12">
                  <c:v>45</c:v>
                </c:pt>
                <c:pt idx="13">
                  <c:v>22</c:v>
                </c:pt>
                <c:pt idx="14">
                  <c:v>75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5-546E-4149-9C9B-02B68AB75E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098112"/>
        <c:axId val="283099904"/>
      </c:lineChart>
      <c:catAx>
        <c:axId val="2830981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51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3099904"/>
        <c:crosses val="autoZero"/>
        <c:auto val="1"/>
        <c:lblAlgn val="ctr"/>
        <c:lblOffset val="1000"/>
        <c:noMultiLvlLbl val="0"/>
      </c:catAx>
      <c:valAx>
        <c:axId val="283099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309811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Lorem Ipsum Dolor</a:t>
            </a:r>
            <a:endParaRPr lang="ro-RO" sz="16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1.0371062992126001E-2"/>
          <c:y val="1.765772788607104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>
                    <a:alpha val="8000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1">
                      <a:alpha val="80000"/>
                    </a:schemeClr>
                  </a:gs>
                </a:gsLst>
                <a:lin ang="17400000" scaled="0"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1F-4E14-9360-5C5F6CEA4B87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1F-4E14-9360-5C5F6CEA4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  <c:pt idx="6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F1F-4E14-9360-5C5F6CEA4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tx1">
                    <a:lumMod val="60000"/>
                    <a:lumOff val="40000"/>
                    <a:alpha val="80000"/>
                  </a:schemeClr>
                </a:gs>
                <a:gs pos="100000">
                  <a:schemeClr val="tx1">
                    <a:lumMod val="50000"/>
                    <a:alpha val="80000"/>
                  </a:schemeClr>
                </a:gs>
              </a:gsLst>
              <a:lin ang="17400000" scaled="0"/>
            </a:gra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  <c:pt idx="6">
                  <c:v>2014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F1F-4E14-9360-5C5F6CEA4B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5"/>
        <c:overlap val="100"/>
        <c:axId val="283902336"/>
        <c:axId val="283903872"/>
      </c:barChart>
      <c:catAx>
        <c:axId val="283902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endParaRPr lang="ja-JP"/>
          </a:p>
        </c:txPr>
        <c:crossAx val="283903872"/>
        <c:crosses val="autoZero"/>
        <c:auto val="1"/>
        <c:lblAlgn val="ctr"/>
        <c:lblOffset val="100"/>
        <c:noMultiLvlLbl val="0"/>
      </c:catAx>
      <c:valAx>
        <c:axId val="28390387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902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This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Year</a:t>
            </a: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56-433B-AB9A-2EF0F14936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3692032"/>
        <c:axId val="283771648"/>
      </c:barChart>
      <c:catAx>
        <c:axId val="28369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771648"/>
        <c:crosses val="autoZero"/>
        <c:auto val="1"/>
        <c:lblAlgn val="ctr"/>
        <c:lblOffset val="100"/>
        <c:noMultiLvlLbl val="0"/>
      </c:catAx>
      <c:valAx>
        <c:axId val="28377164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69203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0.73381299606695749"/>
          <c:y val="1.05966765000184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35</c:v>
                </c:pt>
                <c:pt idx="3">
                  <c:v>42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9D-4230-A6BD-DA64998B2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3804800"/>
        <c:axId val="283806336"/>
      </c:barChart>
      <c:catAx>
        <c:axId val="28380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806336"/>
        <c:crosses val="autoZero"/>
        <c:auto val="1"/>
        <c:lblAlgn val="ctr"/>
        <c:lblOffset val="100"/>
        <c:noMultiLvlLbl val="0"/>
      </c:catAx>
      <c:valAx>
        <c:axId val="2838063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80480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Debts vs Incomes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2636937972469157"/>
          <c:w val="0.9321770423228346"/>
          <c:h val="0.5184134398462986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  <c:pt idx="5">
                  <c:v>35</c:v>
                </c:pt>
                <c:pt idx="6">
                  <c:v>40</c:v>
                </c:pt>
                <c:pt idx="7">
                  <c:v>24</c:v>
                </c:pt>
                <c:pt idx="8">
                  <c:v>16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E2B-4275-AEFA-0385CAB8E1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Incomes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  <c:pt idx="5">
                  <c:v>16</c:v>
                </c:pt>
                <c:pt idx="6">
                  <c:v>25</c:v>
                </c:pt>
                <c:pt idx="7">
                  <c:v>33</c:v>
                </c:pt>
                <c:pt idx="8">
                  <c:v>15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E2B-4275-AEFA-0385CAB8E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893760"/>
        <c:axId val="283895680"/>
      </c:lineChart>
      <c:catAx>
        <c:axId val="28389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3895680"/>
        <c:crosses val="autoZero"/>
        <c:auto val="1"/>
        <c:lblAlgn val="ctr"/>
        <c:lblOffset val="100"/>
        <c:noMultiLvlLbl val="0"/>
      </c:catAx>
      <c:valAx>
        <c:axId val="2838956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3893760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tillium Bd" panose="00000800000000000000" pitchFamily="50" charset="0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Overall Sales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16</c:v>
                </c:pt>
                <c:pt idx="2">
                  <c:v>54</c:v>
                </c:pt>
                <c:pt idx="3">
                  <c:v>32</c:v>
                </c:pt>
                <c:pt idx="4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51-47D0-BA70-FF9EBD778A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4232320"/>
        <c:axId val="284238208"/>
      </c:barChart>
      <c:catAx>
        <c:axId val="28423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238208"/>
        <c:crosses val="autoZero"/>
        <c:auto val="1"/>
        <c:lblAlgn val="ctr"/>
        <c:lblOffset val="100"/>
        <c:noMultiLvlLbl val="0"/>
      </c:catAx>
      <c:valAx>
        <c:axId val="28423820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2323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Staff Dynamics</a:t>
            </a: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ln cap="rnd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-10</c:v>
                </c:pt>
                <c:pt idx="2">
                  <c:v>22</c:v>
                </c:pt>
                <c:pt idx="3">
                  <c:v>-3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193-46FA-AD13-BE4ED040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5"/>
        <c:overlap val="-49"/>
        <c:axId val="284304128"/>
        <c:axId val="284305664"/>
      </c:barChart>
      <c:catAx>
        <c:axId val="2843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305664"/>
        <c:crosses val="autoZero"/>
        <c:auto val="1"/>
        <c:lblAlgn val="ctr"/>
        <c:lblOffset val="100"/>
        <c:noMultiLvlLbl val="0"/>
      </c:catAx>
      <c:valAx>
        <c:axId val="284305664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30412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  <a:ea typeface="+mn-ea"/>
                <a:cs typeface="+mn-cs"/>
              </a:defRPr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Total</a:t>
            </a:r>
            <a:r>
              <a:rPr lang="en-US" sz="1400" baseline="0">
                <a:solidFill>
                  <a:schemeClr val="accent4">
                    <a:lumMod val="50000"/>
                  </a:schemeClr>
                </a:solidFill>
                <a:latin typeface="Titillium Bd" panose="00000800000000000000" pitchFamily="50" charset="0"/>
              </a:rPr>
              <a:t> Works</a:t>
            </a:r>
            <a:endParaRPr lang="en-US" sz="1400">
              <a:solidFill>
                <a:schemeClr val="accent4">
                  <a:lumMod val="50000"/>
                </a:schemeClr>
              </a:solidFill>
              <a:latin typeface="Titillium Bd" panose="00000800000000000000" pitchFamily="50" charset="0"/>
            </a:endParaRPr>
          </a:p>
        </c:rich>
      </c:tx>
      <c:layout>
        <c:manualLayout>
          <c:xMode val="edge"/>
          <c:yMode val="edge"/>
          <c:x val="2.8514369898536098E-3"/>
          <c:y val="1.0596676500018436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0635457677165353E-2"/>
          <c:y val="0.24625208691390651"/>
          <c:w val="0.9321770423228346"/>
          <c:h val="0.613850624060632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</c:v>
                </c:pt>
                <c:pt idx="1">
                  <c:v>35</c:v>
                </c:pt>
                <c:pt idx="2">
                  <c:v>22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451-4483-85DB-6B6916E95D0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2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45</c:v>
                </c:pt>
                <c:pt idx="3">
                  <c:v>22</c:v>
                </c:pt>
                <c:pt idx="4">
                  <c:v>28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451-4483-85DB-6B6916E95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4332032"/>
        <c:axId val="284333568"/>
      </c:lineChart>
      <c:catAx>
        <c:axId val="28433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ja-JP"/>
          </a:p>
        </c:txPr>
        <c:crossAx val="284333568"/>
        <c:crosses val="autoZero"/>
        <c:auto val="1"/>
        <c:lblAlgn val="ctr"/>
        <c:lblOffset val="100"/>
        <c:noMultiLvlLbl val="0"/>
      </c:catAx>
      <c:valAx>
        <c:axId val="284333568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43320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AFFF459-BF5D-4366-A6EC-0F5F4C5A15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3EEF45E-25A3-4030-A4A2-FAB2ED945D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05298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DDAB-EB30-4DD1-80AD-9D52096FCA30}" type="datetimeFigureOut">
              <a:rPr lang="ro-RO" smtClean="0"/>
              <a:t>21.06.2021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84CF3-0058-4A70-AF16-C9BD9765767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956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・時間が余った場合は復習をしてもらう。初回だとなかなか覚えることが多くて大変なので、二回読むといい感じに理解できるはず。</a:t>
            </a:r>
            <a:endParaRPr kumimoji="1" lang="en-US" altLang="ja-JP" smtClean="0"/>
          </a:p>
          <a:p>
            <a:r>
              <a:rPr kumimoji="1" lang="ja-JP" altLang="en-US" smtClean="0"/>
              <a:t>・公式プロジェクトが動作しない場合はこの授業用にダウンロードして設定した</a:t>
            </a:r>
            <a:r>
              <a:rPr kumimoji="1" lang="en-US" altLang="ja-JP" smtClean="0"/>
              <a:t>2020.2.0ver</a:t>
            </a:r>
            <a:r>
              <a:rPr kumimoji="1" lang="ja-JP" altLang="en-US" smtClean="0"/>
              <a:t>のプロジェクトファイルを配布して </a:t>
            </a:r>
            <a:r>
              <a:rPr kumimoji="1" lang="en-US" altLang="ja-JP" smtClean="0"/>
              <a:t>ADD Project</a:t>
            </a:r>
            <a:r>
              <a:rPr kumimoji="1" lang="ja-JP" altLang="en-US" smtClean="0"/>
              <a:t>から追加してもらう。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4994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89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597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90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6908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4004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823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6081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4506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6784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7633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74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294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8104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6468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5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546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43816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2900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929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683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84342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2045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164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02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0496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5934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14257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3006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1173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7552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72851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1566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4812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1231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4138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381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0851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4560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270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73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72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84CF3-0058-4A70-AF16-C9BD97657670}" type="slidenum">
              <a:rPr lang="ro-RO" smtClean="0"/>
              <a:t>98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324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6.sv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938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7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7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73625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Freeform 11">
            <a:extLst>
              <a:ext uri="{FF2B5EF4-FFF2-40B4-BE49-F238E27FC236}">
                <a16:creationId xmlns="" xmlns:a16="http://schemas.microsoft.com/office/drawing/2014/main" id="{06A83186-7906-4AA4-A41A-C01F876B0F6A}"/>
              </a:ext>
            </a:extLst>
          </p:cNvPr>
          <p:cNvSpPr>
            <a:spLocks/>
          </p:cNvSpPr>
          <p:nvPr userDrawn="1"/>
        </p:nvSpPr>
        <p:spPr bwMode="auto">
          <a:xfrm>
            <a:off x="1971172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="" xmlns:a16="http://schemas.microsoft.com/office/drawing/2014/main" id="{190B03C6-33D0-443A-9193-FC59F7879949}"/>
              </a:ext>
            </a:extLst>
          </p:cNvPr>
          <p:cNvSpPr>
            <a:spLocks/>
          </p:cNvSpPr>
          <p:nvPr userDrawn="1"/>
        </p:nvSpPr>
        <p:spPr bwMode="auto">
          <a:xfrm>
            <a:off x="2049302" y="4672582"/>
            <a:ext cx="126337" cy="99740"/>
          </a:xfrm>
          <a:custGeom>
            <a:avLst/>
            <a:gdLst>
              <a:gd name="T0" fmla="*/ 32 w 32"/>
              <a:gd name="T1" fmla="*/ 0 h 25"/>
              <a:gd name="T2" fmla="*/ 0 w 32"/>
              <a:gd name="T3" fmla="*/ 0 h 25"/>
              <a:gd name="T4" fmla="*/ 0 w 32"/>
              <a:gd name="T5" fmla="*/ 25 h 25"/>
              <a:gd name="T6" fmla="*/ 16 w 32"/>
              <a:gd name="T7" fmla="*/ 20 h 25"/>
              <a:gd name="T8" fmla="*/ 32 w 32"/>
              <a:gd name="T9" fmla="*/ 25 h 25"/>
              <a:gd name="T10" fmla="*/ 32 w 32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5">
                <a:moveTo>
                  <a:pt x="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" y="22"/>
                  <a:pt x="10" y="20"/>
                  <a:pt x="16" y="20"/>
                </a:cubicBezTo>
                <a:cubicBezTo>
                  <a:pt x="22" y="20"/>
                  <a:pt x="28" y="22"/>
                  <a:pt x="32" y="25"/>
                </a:cubicBez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="" xmlns:a16="http://schemas.microsoft.com/office/drawing/2014/main" id="{C22C56A2-1305-43DA-9FDC-85070EF7356B}"/>
              </a:ext>
            </a:extLst>
          </p:cNvPr>
          <p:cNvSpPr>
            <a:spLocks/>
          </p:cNvSpPr>
          <p:nvPr userDrawn="1"/>
        </p:nvSpPr>
        <p:spPr bwMode="auto">
          <a:xfrm>
            <a:off x="1231435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Oval 16">
            <a:extLst>
              <a:ext uri="{FF2B5EF4-FFF2-40B4-BE49-F238E27FC236}">
                <a16:creationId xmlns="" xmlns:a16="http://schemas.microsoft.com/office/drawing/2014/main" id="{13A8764F-740F-4840-B77F-751D506FF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64421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 b="1">
              <a:solidFill>
                <a:schemeClr val="accent1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D460B17-FADB-42F7-8AF1-89F3EED7E4E1}"/>
              </a:ext>
            </a:extLst>
          </p:cNvPr>
          <p:cNvSpPr>
            <a:spLocks/>
          </p:cNvSpPr>
          <p:nvPr userDrawn="1"/>
        </p:nvSpPr>
        <p:spPr bwMode="auto">
          <a:xfrm>
            <a:off x="462092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3 w 73"/>
              <a:gd name="T7" fmla="*/ 73 h 117"/>
              <a:gd name="T8" fmla="*/ 72 w 73"/>
              <a:gd name="T9" fmla="*/ 77 h 117"/>
              <a:gd name="T10" fmla="*/ 37 w 73"/>
              <a:gd name="T11" fmla="*/ 117 h 117"/>
              <a:gd name="T12" fmla="*/ 1 w 73"/>
              <a:gd name="T13" fmla="*/ 77 h 117"/>
              <a:gd name="T14" fmla="*/ 1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71"/>
                  <a:pt x="72" y="72"/>
                  <a:pt x="73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1" y="73"/>
                </a:cubicBezTo>
                <a:cubicBezTo>
                  <a:pt x="1" y="72"/>
                  <a:pt x="3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8">
            <a:extLst>
              <a:ext uri="{FF2B5EF4-FFF2-40B4-BE49-F238E27FC236}">
                <a16:creationId xmlns="" xmlns:a16="http://schemas.microsoft.com/office/drawing/2014/main" id="{6EDBE147-47CA-42D3-968F-BB3DEF21057E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="" xmlns:a16="http://schemas.microsoft.com/office/drawing/2014/main" id="{DDECD4D5-D0FD-4B66-A506-F63EF6696C8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="" xmlns:a16="http://schemas.microsoft.com/office/drawing/2014/main" id="{0D082388-38B8-4485-85A8-8D36D0521118}"/>
              </a:ext>
            </a:extLst>
          </p:cNvPr>
          <p:cNvSpPr>
            <a:spLocks/>
          </p:cNvSpPr>
          <p:nvPr userDrawn="1"/>
        </p:nvSpPr>
        <p:spPr bwMode="auto">
          <a:xfrm>
            <a:off x="4699057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7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1" y="20"/>
                  <a:pt x="17" y="20"/>
                </a:cubicBezTo>
                <a:cubicBezTo>
                  <a:pt x="23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="" xmlns:a16="http://schemas.microsoft.com/office/drawing/2014/main" id="{EC82976A-92E6-4FAB-B484-DB31CA7E5856}"/>
              </a:ext>
            </a:extLst>
          </p:cNvPr>
          <p:cNvSpPr>
            <a:spLocks/>
          </p:cNvSpPr>
          <p:nvPr userDrawn="1"/>
        </p:nvSpPr>
        <p:spPr bwMode="auto">
          <a:xfrm>
            <a:off x="3884515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8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5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7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="" xmlns:a16="http://schemas.microsoft.com/office/drawing/2014/main" id="{FFC4BEB6-B2C1-4DDA-9674-855685B265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19164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="" xmlns:a16="http://schemas.microsoft.com/office/drawing/2014/main" id="{76B01798-FCDB-4B0C-AD3D-325E6F7CDB0B}"/>
              </a:ext>
            </a:extLst>
          </p:cNvPr>
          <p:cNvSpPr>
            <a:spLocks/>
          </p:cNvSpPr>
          <p:nvPr userDrawn="1"/>
        </p:nvSpPr>
        <p:spPr bwMode="auto">
          <a:xfrm>
            <a:off x="7274008" y="4672582"/>
            <a:ext cx="285921" cy="462128"/>
          </a:xfrm>
          <a:custGeom>
            <a:avLst/>
            <a:gdLst>
              <a:gd name="T0" fmla="*/ 53 w 73"/>
              <a:gd name="T1" fmla="*/ 0 h 117"/>
              <a:gd name="T2" fmla="*/ 53 w 73"/>
              <a:gd name="T3" fmla="*/ 71 h 117"/>
              <a:gd name="T4" fmla="*/ 69 w 73"/>
              <a:gd name="T5" fmla="*/ 71 h 117"/>
              <a:gd name="T6" fmla="*/ 72 w 73"/>
              <a:gd name="T7" fmla="*/ 73 h 117"/>
              <a:gd name="T8" fmla="*/ 72 w 73"/>
              <a:gd name="T9" fmla="*/ 77 h 117"/>
              <a:gd name="T10" fmla="*/ 36 w 73"/>
              <a:gd name="T11" fmla="*/ 117 h 117"/>
              <a:gd name="T12" fmla="*/ 1 w 73"/>
              <a:gd name="T13" fmla="*/ 77 h 117"/>
              <a:gd name="T14" fmla="*/ 0 w 73"/>
              <a:gd name="T15" fmla="*/ 73 h 117"/>
              <a:gd name="T16" fmla="*/ 4 w 73"/>
              <a:gd name="T17" fmla="*/ 71 h 117"/>
              <a:gd name="T18" fmla="*/ 20 w 73"/>
              <a:gd name="T19" fmla="*/ 71 h 117"/>
              <a:gd name="T20" fmla="*/ 20 w 73"/>
              <a:gd name="T21" fmla="*/ 0 h 117"/>
              <a:gd name="T22" fmla="*/ 53 w 73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3" h="117">
                <a:moveTo>
                  <a:pt x="53" y="0"/>
                </a:moveTo>
                <a:cubicBezTo>
                  <a:pt x="53" y="71"/>
                  <a:pt x="53" y="71"/>
                  <a:pt x="53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2" y="72"/>
                  <a:pt x="72" y="73"/>
                </a:cubicBezTo>
                <a:cubicBezTo>
                  <a:pt x="73" y="75"/>
                  <a:pt x="73" y="76"/>
                  <a:pt x="72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3" y="0"/>
                  <a:pt x="53" y="0"/>
                  <a:pt x="5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="" xmlns:a16="http://schemas.microsoft.com/office/drawing/2014/main" id="{807BAF84-ED61-42A3-B1BC-303EC39B64E9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="" xmlns:a16="http://schemas.microsoft.com/office/drawing/2014/main" id="{C1DFABAA-A23C-4168-94F9-7E38D44E1D95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78 w 78"/>
              <a:gd name="T1" fmla="*/ 0 h 60"/>
              <a:gd name="T2" fmla="*/ 0 w 78"/>
              <a:gd name="T3" fmla="*/ 0 h 60"/>
              <a:gd name="T4" fmla="*/ 0 w 78"/>
              <a:gd name="T5" fmla="*/ 0 h 60"/>
              <a:gd name="T6" fmla="*/ 78 w 78"/>
              <a:gd name="T7" fmla="*/ 0 h 60"/>
              <a:gd name="T8" fmla="*/ 78 w 78"/>
              <a:gd name="T9" fmla="*/ 60 h 60"/>
              <a:gd name="T10" fmla="*/ 78 w 78"/>
              <a:gd name="T11" fmla="*/ 60 h 60"/>
              <a:gd name="T12" fmla="*/ 78 w 78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0">
                <a:moveTo>
                  <a:pt x="7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lnTo>
                  <a:pt x="78" y="60"/>
                </a:lnTo>
                <a:lnTo>
                  <a:pt x="78" y="60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6">
            <a:extLst>
              <a:ext uri="{FF2B5EF4-FFF2-40B4-BE49-F238E27FC236}">
                <a16:creationId xmlns="" xmlns:a16="http://schemas.microsoft.com/office/drawing/2014/main" id="{95C2323C-6F87-42B5-B049-2A16126FBF04}"/>
              </a:ext>
            </a:extLst>
          </p:cNvPr>
          <p:cNvSpPr>
            <a:spLocks/>
          </p:cNvSpPr>
          <p:nvPr userDrawn="1"/>
        </p:nvSpPr>
        <p:spPr bwMode="auto">
          <a:xfrm>
            <a:off x="7352138" y="4672582"/>
            <a:ext cx="129662" cy="99740"/>
          </a:xfrm>
          <a:custGeom>
            <a:avLst/>
            <a:gdLst>
              <a:gd name="T0" fmla="*/ 33 w 33"/>
              <a:gd name="T1" fmla="*/ 0 h 25"/>
              <a:gd name="T2" fmla="*/ 0 w 33"/>
              <a:gd name="T3" fmla="*/ 0 h 25"/>
              <a:gd name="T4" fmla="*/ 0 w 33"/>
              <a:gd name="T5" fmla="*/ 25 h 25"/>
              <a:gd name="T6" fmla="*/ 16 w 33"/>
              <a:gd name="T7" fmla="*/ 20 h 25"/>
              <a:gd name="T8" fmla="*/ 33 w 33"/>
              <a:gd name="T9" fmla="*/ 25 h 25"/>
              <a:gd name="T10" fmla="*/ 33 w 33"/>
              <a:gd name="T11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25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22"/>
                  <a:pt x="10" y="20"/>
                  <a:pt x="16" y="20"/>
                </a:cubicBezTo>
                <a:cubicBezTo>
                  <a:pt x="22" y="20"/>
                  <a:pt x="28" y="22"/>
                  <a:pt x="33" y="25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7">
            <a:extLst>
              <a:ext uri="{FF2B5EF4-FFF2-40B4-BE49-F238E27FC236}">
                <a16:creationId xmlns="" xmlns:a16="http://schemas.microsoft.com/office/drawing/2014/main" id="{08D9EF60-7096-4B0E-AD95-3236E30E3241}"/>
              </a:ext>
            </a:extLst>
          </p:cNvPr>
          <p:cNvSpPr>
            <a:spLocks/>
          </p:cNvSpPr>
          <p:nvPr userDrawn="1"/>
        </p:nvSpPr>
        <p:spPr bwMode="auto">
          <a:xfrm>
            <a:off x="6534271" y="1730256"/>
            <a:ext cx="1762071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3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40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1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="" xmlns:a16="http://schemas.microsoft.com/office/drawing/2014/main" id="{2966B2E4-BD8B-416B-B085-63F725B8A6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68920" y="1863242"/>
            <a:ext cx="1492773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3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59" name="Freeform 29">
            <a:extLst>
              <a:ext uri="{FF2B5EF4-FFF2-40B4-BE49-F238E27FC236}">
                <a16:creationId xmlns="" xmlns:a16="http://schemas.microsoft.com/office/drawing/2014/main" id="{9FB8F7D1-0F32-4AB3-B6DC-471E4D7EAB16}"/>
              </a:ext>
            </a:extLst>
          </p:cNvPr>
          <p:cNvSpPr>
            <a:spLocks/>
          </p:cNvSpPr>
          <p:nvPr userDrawn="1"/>
        </p:nvSpPr>
        <p:spPr bwMode="auto">
          <a:xfrm>
            <a:off x="9927088" y="4672582"/>
            <a:ext cx="282596" cy="462128"/>
          </a:xfrm>
          <a:custGeom>
            <a:avLst/>
            <a:gdLst>
              <a:gd name="T0" fmla="*/ 52 w 72"/>
              <a:gd name="T1" fmla="*/ 0 h 117"/>
              <a:gd name="T2" fmla="*/ 52 w 72"/>
              <a:gd name="T3" fmla="*/ 71 h 117"/>
              <a:gd name="T4" fmla="*/ 69 w 72"/>
              <a:gd name="T5" fmla="*/ 71 h 117"/>
              <a:gd name="T6" fmla="*/ 72 w 72"/>
              <a:gd name="T7" fmla="*/ 73 h 117"/>
              <a:gd name="T8" fmla="*/ 71 w 72"/>
              <a:gd name="T9" fmla="*/ 77 h 117"/>
              <a:gd name="T10" fmla="*/ 36 w 72"/>
              <a:gd name="T11" fmla="*/ 117 h 117"/>
              <a:gd name="T12" fmla="*/ 1 w 72"/>
              <a:gd name="T13" fmla="*/ 77 h 117"/>
              <a:gd name="T14" fmla="*/ 0 w 72"/>
              <a:gd name="T15" fmla="*/ 73 h 117"/>
              <a:gd name="T16" fmla="*/ 3 w 72"/>
              <a:gd name="T17" fmla="*/ 71 h 117"/>
              <a:gd name="T18" fmla="*/ 20 w 72"/>
              <a:gd name="T19" fmla="*/ 71 h 117"/>
              <a:gd name="T20" fmla="*/ 20 w 72"/>
              <a:gd name="T21" fmla="*/ 0 h 117"/>
              <a:gd name="T22" fmla="*/ 52 w 72"/>
              <a:gd name="T2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" h="117">
                <a:moveTo>
                  <a:pt x="52" y="0"/>
                </a:moveTo>
                <a:cubicBezTo>
                  <a:pt x="52" y="71"/>
                  <a:pt x="52" y="71"/>
                  <a:pt x="52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0" y="71"/>
                  <a:pt x="71" y="72"/>
                  <a:pt x="72" y="73"/>
                </a:cubicBezTo>
                <a:cubicBezTo>
                  <a:pt x="72" y="75"/>
                  <a:pt x="72" y="76"/>
                  <a:pt x="71" y="77"/>
                </a:cubicBezTo>
                <a:cubicBezTo>
                  <a:pt x="36" y="117"/>
                  <a:pt x="36" y="117"/>
                  <a:pt x="36" y="117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6"/>
                  <a:pt x="0" y="75"/>
                  <a:pt x="0" y="73"/>
                </a:cubicBezTo>
                <a:cubicBezTo>
                  <a:pt x="1" y="72"/>
                  <a:pt x="2" y="71"/>
                  <a:pt x="3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0"/>
                  <a:pt x="20" y="0"/>
                  <a:pt x="20" y="0"/>
                </a:cubicBezTo>
                <a:cubicBezTo>
                  <a:pt x="52" y="0"/>
                  <a:pt x="52" y="0"/>
                  <a:pt x="52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FC64434E-8C97-4971-A636-7F01C5E65696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  <a:close/>
              </a:path>
            </a:pathLst>
          </a:custGeom>
          <a:solidFill>
            <a:srgbClr val="D3D1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61A8823B-8714-448D-A16A-AF552DD63067}"/>
              </a:ext>
            </a:extLst>
          </p:cNvPr>
          <p:cNvSpPr>
            <a:spLocks/>
          </p:cNvSpPr>
          <p:nvPr userDrawn="1"/>
        </p:nvSpPr>
        <p:spPr bwMode="auto">
          <a:xfrm>
            <a:off x="10005218" y="4672582"/>
            <a:ext cx="126337" cy="99740"/>
          </a:xfrm>
          <a:custGeom>
            <a:avLst/>
            <a:gdLst>
              <a:gd name="T0" fmla="*/ 76 w 76"/>
              <a:gd name="T1" fmla="*/ 0 h 60"/>
              <a:gd name="T2" fmla="*/ 0 w 76"/>
              <a:gd name="T3" fmla="*/ 0 h 60"/>
              <a:gd name="T4" fmla="*/ 0 w 76"/>
              <a:gd name="T5" fmla="*/ 0 h 60"/>
              <a:gd name="T6" fmla="*/ 76 w 76"/>
              <a:gd name="T7" fmla="*/ 0 h 60"/>
              <a:gd name="T8" fmla="*/ 76 w 76"/>
              <a:gd name="T9" fmla="*/ 60 h 60"/>
              <a:gd name="T10" fmla="*/ 76 w 76"/>
              <a:gd name="T11" fmla="*/ 60 h 60"/>
              <a:gd name="T12" fmla="*/ 76 w 76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0">
                <a:moveTo>
                  <a:pt x="76" y="0"/>
                </a:moveTo>
                <a:lnTo>
                  <a:pt x="0" y="0"/>
                </a:lnTo>
                <a:lnTo>
                  <a:pt x="0" y="0"/>
                </a:lnTo>
                <a:lnTo>
                  <a:pt x="76" y="0"/>
                </a:lnTo>
                <a:lnTo>
                  <a:pt x="76" y="60"/>
                </a:lnTo>
                <a:lnTo>
                  <a:pt x="76" y="60"/>
                </a:lnTo>
                <a:lnTo>
                  <a:pt x="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3">
            <a:extLst>
              <a:ext uri="{FF2B5EF4-FFF2-40B4-BE49-F238E27FC236}">
                <a16:creationId xmlns="" xmlns:a16="http://schemas.microsoft.com/office/drawing/2014/main" id="{F528E356-252C-424C-8BB2-48900DA918A7}"/>
              </a:ext>
            </a:extLst>
          </p:cNvPr>
          <p:cNvSpPr>
            <a:spLocks/>
          </p:cNvSpPr>
          <p:nvPr userDrawn="1"/>
        </p:nvSpPr>
        <p:spPr bwMode="auto">
          <a:xfrm>
            <a:off x="9189013" y="1730256"/>
            <a:ext cx="1760409" cy="3120195"/>
          </a:xfrm>
          <a:custGeom>
            <a:avLst/>
            <a:gdLst>
              <a:gd name="T0" fmla="*/ 448 w 448"/>
              <a:gd name="T1" fmla="*/ 224 h 792"/>
              <a:gd name="T2" fmla="*/ 448 w 448"/>
              <a:gd name="T3" fmla="*/ 570 h 792"/>
              <a:gd name="T4" fmla="*/ 252 w 448"/>
              <a:gd name="T5" fmla="*/ 792 h 792"/>
              <a:gd name="T6" fmla="*/ 252 w 448"/>
              <a:gd name="T7" fmla="*/ 777 h 792"/>
              <a:gd name="T8" fmla="*/ 224 w 448"/>
              <a:gd name="T9" fmla="*/ 749 h 792"/>
              <a:gd name="T10" fmla="*/ 196 w 448"/>
              <a:gd name="T11" fmla="*/ 777 h 792"/>
              <a:gd name="T12" fmla="*/ 196 w 448"/>
              <a:gd name="T13" fmla="*/ 792 h 792"/>
              <a:gd name="T14" fmla="*/ 0 w 448"/>
              <a:gd name="T15" fmla="*/ 570 h 792"/>
              <a:gd name="T16" fmla="*/ 0 w 448"/>
              <a:gd name="T17" fmla="*/ 224 h 792"/>
              <a:gd name="T18" fmla="*/ 224 w 448"/>
              <a:gd name="T19" fmla="*/ 0 h 792"/>
              <a:gd name="T20" fmla="*/ 448 w 448"/>
              <a:gd name="T21" fmla="*/ 22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8" h="792">
                <a:moveTo>
                  <a:pt x="448" y="224"/>
                </a:moveTo>
                <a:cubicBezTo>
                  <a:pt x="448" y="570"/>
                  <a:pt x="448" y="570"/>
                  <a:pt x="448" y="570"/>
                </a:cubicBezTo>
                <a:cubicBezTo>
                  <a:pt x="448" y="684"/>
                  <a:pt x="362" y="778"/>
                  <a:pt x="252" y="792"/>
                </a:cubicBezTo>
                <a:cubicBezTo>
                  <a:pt x="252" y="777"/>
                  <a:pt x="252" y="777"/>
                  <a:pt x="252" y="777"/>
                </a:cubicBezTo>
                <a:cubicBezTo>
                  <a:pt x="252" y="761"/>
                  <a:pt x="239" y="749"/>
                  <a:pt x="224" y="749"/>
                </a:cubicBezTo>
                <a:cubicBezTo>
                  <a:pt x="209" y="749"/>
                  <a:pt x="196" y="761"/>
                  <a:pt x="196" y="777"/>
                </a:cubicBezTo>
                <a:cubicBezTo>
                  <a:pt x="196" y="792"/>
                  <a:pt x="196" y="792"/>
                  <a:pt x="196" y="792"/>
                </a:cubicBezTo>
                <a:cubicBezTo>
                  <a:pt x="86" y="778"/>
                  <a:pt x="0" y="684"/>
                  <a:pt x="0" y="570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100"/>
                  <a:pt x="100" y="0"/>
                  <a:pt x="224" y="0"/>
                </a:cubicBezTo>
                <a:cubicBezTo>
                  <a:pt x="348" y="0"/>
                  <a:pt x="448" y="100"/>
                  <a:pt x="448" y="224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6" name="Oval 34">
            <a:extLst>
              <a:ext uri="{FF2B5EF4-FFF2-40B4-BE49-F238E27FC236}">
                <a16:creationId xmlns="" xmlns:a16="http://schemas.microsoft.com/office/drawing/2014/main" id="{F798CD91-4420-420D-88E1-0F4EEBF6BB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22000" y="1863242"/>
            <a:ext cx="1494436" cy="1497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0">
              <a:solidFill>
                <a:schemeClr val="accent4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71965465-F886-496A-82F6-79C2476A3D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632B837-8E5D-4864-891D-6E53BA3B81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C48F975-F81F-4FBE-810E-1B975D4A6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6B3A0F7-90F7-4722-A55D-0A175EA6F8C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5486EB7-8F44-448F-A63A-17967658B0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2871DDC-1331-438C-A2CB-64C042129B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755071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8866D9B-5FA1-4757-9FDE-56C0AE44C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2B39A72A-5493-425C-8FFF-324A1A9031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750752"/>
            <a:ext cx="1617163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1418712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95A367AA-154C-42E6-8E63-C53C05745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8CA87594-F4D4-41AB-8A40-16795280FF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63853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E1343B69-EEB9-4030-B631-DDEE5F5CD7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3852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6289E6B5-B9DA-4B69-9E0C-457FDE9660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3853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AA1A3F5B-9A3D-442F-95B7-942FB3C4B9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3852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EE20CF1E-C192-40F3-B246-0CDBBC9889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09359" y="3275111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7DF8F416-E1F5-4A70-89DB-6EC96DE02D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09358" y="2968383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8BCBDAD-1FD1-499F-A3EA-C256708964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09359" y="5643446"/>
            <a:ext cx="21724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804E3C-6E1A-4C39-96EC-EFF1C90C57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09358" y="5336718"/>
            <a:ext cx="21724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3227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D02016BB-A6FC-4B18-928E-019BBD2468BF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397193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0D75BF10-EBBD-4E43-810E-EC62B455A08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903192" y="1677680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F04012C9-9C6D-4861-B9F5-C755422215A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2" y="1659229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BE25B985-5DFE-460C-8F07-624F051D91FD}"/>
              </a:ext>
            </a:extLst>
          </p:cNvPr>
          <p:cNvSpPr>
            <a:spLocks/>
          </p:cNvSpPr>
          <p:nvPr/>
        </p:nvSpPr>
        <p:spPr bwMode="auto">
          <a:xfrm rot="4672002">
            <a:off x="4895588" y="270640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3DC52CDF-D304-49DB-A524-8F25B3F181EE}"/>
              </a:ext>
            </a:extLst>
          </p:cNvPr>
          <p:cNvSpPr>
            <a:spLocks/>
          </p:cNvSpPr>
          <p:nvPr/>
        </p:nvSpPr>
        <p:spPr bwMode="auto">
          <a:xfrm rot="6300000">
            <a:off x="4905086" y="273237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D92244D-5FAA-46D8-89E6-A07072A69BB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80793" y="3960122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311CC32D-D378-4437-8AD2-6D8998E47D9F}"/>
              </a:ext>
            </a:extLst>
          </p:cNvPr>
          <p:cNvSpPr>
            <a:spLocks/>
          </p:cNvSpPr>
          <p:nvPr/>
        </p:nvSpPr>
        <p:spPr bwMode="auto">
          <a:xfrm rot="4672002">
            <a:off x="4895589" y="402706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EB93BF6B-B558-4870-9380-B5AFAA07EBBD}"/>
              </a:ext>
            </a:extLst>
          </p:cNvPr>
          <p:cNvSpPr>
            <a:spLocks/>
          </p:cNvSpPr>
          <p:nvPr/>
        </p:nvSpPr>
        <p:spPr bwMode="auto">
          <a:xfrm rot="6300000">
            <a:off x="4905087" y="405304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939F33D-1D5C-4BCD-88F1-6F4E58F9AA34}"/>
              </a:ext>
            </a:extLst>
          </p:cNvPr>
          <p:cNvSpPr>
            <a:spLocks/>
          </p:cNvSpPr>
          <p:nvPr/>
        </p:nvSpPr>
        <p:spPr bwMode="auto">
          <a:xfrm rot="4672002">
            <a:off x="6320371" y="2702480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7A70FE6B-8F01-4C92-A1D9-2A2C06C83AB3}"/>
              </a:ext>
            </a:extLst>
          </p:cNvPr>
          <p:cNvSpPr>
            <a:spLocks/>
          </p:cNvSpPr>
          <p:nvPr/>
        </p:nvSpPr>
        <p:spPr bwMode="auto">
          <a:xfrm rot="6300000">
            <a:off x="6329869" y="2728457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F27A1F80-9F6E-4E05-960E-BE017A398D60}"/>
              </a:ext>
            </a:extLst>
          </p:cNvPr>
          <p:cNvSpPr>
            <a:spLocks/>
          </p:cNvSpPr>
          <p:nvPr/>
        </p:nvSpPr>
        <p:spPr bwMode="auto">
          <a:xfrm rot="4672002">
            <a:off x="6322359" y="4023145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04BA4EF-06C5-45AC-AFF5-CF828FD0D801}"/>
              </a:ext>
            </a:extLst>
          </p:cNvPr>
          <p:cNvSpPr>
            <a:spLocks/>
          </p:cNvSpPr>
          <p:nvPr/>
        </p:nvSpPr>
        <p:spPr bwMode="auto">
          <a:xfrm rot="6300000">
            <a:off x="6331857" y="4049122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BF8FBB13-1522-480D-9918-4B4774B8B0B7}"/>
              </a:ext>
            </a:extLst>
          </p:cNvPr>
          <p:cNvGrpSpPr/>
          <p:nvPr userDrawn="1"/>
        </p:nvGrpSpPr>
        <p:grpSpPr>
          <a:xfrm rot="5400000" flipH="1">
            <a:off x="2845099" y="2659117"/>
            <a:ext cx="141882" cy="70941"/>
            <a:chOff x="683419" y="5379244"/>
            <a:chExt cx="180974" cy="904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AD3D976-203D-4D17-A527-1C1C5508FBA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FA124517-B50C-41A1-A78E-45D0736FA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F7F8D14-AC42-4289-9B2B-1B0237D12747}"/>
              </a:ext>
            </a:extLst>
          </p:cNvPr>
          <p:cNvGrpSpPr/>
          <p:nvPr userDrawn="1"/>
        </p:nvGrpSpPr>
        <p:grpSpPr>
          <a:xfrm rot="5400000" flipH="1">
            <a:off x="2845099" y="4912826"/>
            <a:ext cx="141882" cy="70941"/>
            <a:chOff x="683419" y="5379244"/>
            <a:chExt cx="180974" cy="9048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59186335-BBDC-433D-A361-BD03472A9D2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8B0C5BD3-ADDB-4FE3-92CE-76C878802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A44BAB0-E1AE-4009-9B2E-F1B8B094342D}"/>
              </a:ext>
            </a:extLst>
          </p:cNvPr>
          <p:cNvGrpSpPr/>
          <p:nvPr userDrawn="1"/>
        </p:nvGrpSpPr>
        <p:grpSpPr>
          <a:xfrm rot="5400000" flipV="1">
            <a:off x="9152567" y="4916521"/>
            <a:ext cx="141882" cy="70941"/>
            <a:chOff x="683419" y="5379244"/>
            <a:chExt cx="180974" cy="9048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280085E2-18FD-4B18-BE05-0CB68EED2CE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62690F2A-A140-402C-85D8-B94CF9381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65384542-1DBA-480B-9EFD-1529FBD5A02D}"/>
              </a:ext>
            </a:extLst>
          </p:cNvPr>
          <p:cNvGrpSpPr/>
          <p:nvPr userDrawn="1"/>
        </p:nvGrpSpPr>
        <p:grpSpPr>
          <a:xfrm rot="5400000" flipV="1">
            <a:off x="9153495" y="2638305"/>
            <a:ext cx="141882" cy="70941"/>
            <a:chOff x="683419" y="5379244"/>
            <a:chExt cx="180974" cy="904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3F8ABC-CDC9-422A-8579-9E75373F3C8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D5E575A2-00B4-43A2-A442-8892BFB3D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18C7114-DFFE-4565-B469-8569B6C9A51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2546096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52919D8-0B6C-435B-B0C9-AD550BDCBF5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592311" y="4794408"/>
            <a:ext cx="218497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5DC5D9BD-7961-4C1B-9044-47F02EEB3A4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9348326" y="479440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B9047743-08F8-423E-B52A-B81CB1F895FC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348326" y="2519887"/>
            <a:ext cx="216385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EB26EFC5-C1A2-45B4-AD5A-9BB0DD1AD279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6245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S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1EF20C8-5FD9-40C7-B13D-7858B9C7774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6395078" y="3016740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W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A5225DF-B32E-47BB-9339-80301EC68AF0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6245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O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7765D134-EF49-4F06-99B7-55C59CE7D3F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395078" y="433513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C8607F7-43F5-472D-8F79-04C1B56060CD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7018138" y="2806735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C374188B-9D85-4C83-B6A5-D94B052DCA2F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7018138" y="5126668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4090CEA-3690-40F0-97F1-15724765D755}"/>
              </a:ext>
            </a:extLst>
          </p:cNvPr>
          <p:cNvSpPr>
            <a:spLocks noGrp="1"/>
          </p:cNvSpPr>
          <p:nvPr userDrawn="1">
            <p:ph type="body" sz="quarter" idx="35"/>
          </p:nvPr>
        </p:nvSpPr>
        <p:spPr>
          <a:xfrm>
            <a:off x="3226097" y="5120724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AC336D01-CF97-4BF5-A705-D696FDEFF0C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41364" y="2809403"/>
            <a:ext cx="1895850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33207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57375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6910" y="469900"/>
            <a:ext cx="505618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6909" y="942145"/>
            <a:ext cx="505618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82E77AAB-4428-4918-8A64-3630E618ED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989D3833-65DB-49AB-8B8C-954D3A7D97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6909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0E02D9C-DE24-4A45-991F-E5D380BA7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0B424CE-27F0-447F-B760-D31C96B59A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38011" y="43446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82729FB-6506-4A27-B6CD-C739C0F1C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2EA37DD4-0FDC-49E3-A46F-FEFCD4158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8011" y="347375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64A6C2F-544D-4B45-A396-9786DFBAE8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6B10A79-60E6-4274-BF50-FD7FB9584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38011" y="522178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44251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4" name="Freeform 29">
            <a:extLst>
              <a:ext uri="{FF2B5EF4-FFF2-40B4-BE49-F238E27FC236}">
                <a16:creationId xmlns="" xmlns:a16="http://schemas.microsoft.com/office/drawing/2014/main" id="{DEBDB3A2-9332-4E92-A920-0DE5A8C9DA5B}"/>
              </a:ext>
            </a:extLst>
          </p:cNvPr>
          <p:cNvSpPr>
            <a:spLocks/>
          </p:cNvSpPr>
          <p:nvPr userDrawn="1"/>
        </p:nvSpPr>
        <p:spPr bwMode="auto">
          <a:xfrm>
            <a:off x="5916419" y="1911356"/>
            <a:ext cx="1624018" cy="1782231"/>
          </a:xfrm>
          <a:custGeom>
            <a:avLst/>
            <a:gdLst>
              <a:gd name="T0" fmla="*/ 0 w 698"/>
              <a:gd name="T1" fmla="*/ 0 h 766"/>
              <a:gd name="T2" fmla="*/ 414 w 698"/>
              <a:gd name="T3" fmla="*/ 0 h 766"/>
              <a:gd name="T4" fmla="*/ 459 w 698"/>
              <a:gd name="T5" fmla="*/ 5 h 766"/>
              <a:gd name="T6" fmla="*/ 500 w 698"/>
              <a:gd name="T7" fmla="*/ 19 h 766"/>
              <a:gd name="T8" fmla="*/ 538 w 698"/>
              <a:gd name="T9" fmla="*/ 40 h 766"/>
              <a:gd name="T10" fmla="*/ 570 w 698"/>
              <a:gd name="T11" fmla="*/ 70 h 766"/>
              <a:gd name="T12" fmla="*/ 598 w 698"/>
              <a:gd name="T13" fmla="*/ 105 h 766"/>
              <a:gd name="T14" fmla="*/ 680 w 698"/>
              <a:gd name="T15" fmla="*/ 249 h 766"/>
              <a:gd name="T16" fmla="*/ 687 w 698"/>
              <a:gd name="T17" fmla="*/ 263 h 766"/>
              <a:gd name="T18" fmla="*/ 694 w 698"/>
              <a:gd name="T19" fmla="*/ 284 h 766"/>
              <a:gd name="T20" fmla="*/ 698 w 698"/>
              <a:gd name="T21" fmla="*/ 314 h 766"/>
              <a:gd name="T22" fmla="*/ 698 w 698"/>
              <a:gd name="T23" fmla="*/ 352 h 766"/>
              <a:gd name="T24" fmla="*/ 694 w 698"/>
              <a:gd name="T25" fmla="*/ 382 h 766"/>
              <a:gd name="T26" fmla="*/ 687 w 698"/>
              <a:gd name="T27" fmla="*/ 412 h 766"/>
              <a:gd name="T28" fmla="*/ 677 w 698"/>
              <a:gd name="T29" fmla="*/ 438 h 766"/>
              <a:gd name="T30" fmla="*/ 668 w 698"/>
              <a:gd name="T31" fmla="*/ 456 h 766"/>
              <a:gd name="T32" fmla="*/ 661 w 698"/>
              <a:gd name="T33" fmla="*/ 470 h 766"/>
              <a:gd name="T34" fmla="*/ 659 w 698"/>
              <a:gd name="T35" fmla="*/ 475 h 766"/>
              <a:gd name="T36" fmla="*/ 489 w 698"/>
              <a:gd name="T37" fmla="*/ 766 h 766"/>
              <a:gd name="T38" fmla="*/ 296 w 698"/>
              <a:gd name="T39" fmla="*/ 431 h 766"/>
              <a:gd name="T40" fmla="*/ 114 w 698"/>
              <a:gd name="T41" fmla="*/ 119 h 766"/>
              <a:gd name="T42" fmla="*/ 109 w 698"/>
              <a:gd name="T43" fmla="*/ 109 h 766"/>
              <a:gd name="T44" fmla="*/ 100 w 698"/>
              <a:gd name="T45" fmla="*/ 95 h 766"/>
              <a:gd name="T46" fmla="*/ 84 w 698"/>
              <a:gd name="T47" fmla="*/ 74 h 766"/>
              <a:gd name="T48" fmla="*/ 65 w 698"/>
              <a:gd name="T49" fmla="*/ 51 h 766"/>
              <a:gd name="T50" fmla="*/ 42 w 698"/>
              <a:gd name="T51" fmla="*/ 28 h 766"/>
              <a:gd name="T52" fmla="*/ 16 w 698"/>
              <a:gd name="T53" fmla="*/ 9 h 766"/>
              <a:gd name="T54" fmla="*/ 0 w 698"/>
              <a:gd name="T55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98" h="766">
                <a:moveTo>
                  <a:pt x="0" y="0"/>
                </a:moveTo>
                <a:lnTo>
                  <a:pt x="414" y="0"/>
                </a:lnTo>
                <a:lnTo>
                  <a:pt x="459" y="5"/>
                </a:lnTo>
                <a:lnTo>
                  <a:pt x="500" y="19"/>
                </a:lnTo>
                <a:lnTo>
                  <a:pt x="538" y="40"/>
                </a:lnTo>
                <a:lnTo>
                  <a:pt x="570" y="70"/>
                </a:lnTo>
                <a:lnTo>
                  <a:pt x="598" y="105"/>
                </a:lnTo>
                <a:lnTo>
                  <a:pt x="680" y="249"/>
                </a:lnTo>
                <a:lnTo>
                  <a:pt x="687" y="263"/>
                </a:lnTo>
                <a:lnTo>
                  <a:pt x="694" y="284"/>
                </a:lnTo>
                <a:lnTo>
                  <a:pt x="698" y="314"/>
                </a:lnTo>
                <a:lnTo>
                  <a:pt x="698" y="352"/>
                </a:lnTo>
                <a:lnTo>
                  <a:pt x="694" y="382"/>
                </a:lnTo>
                <a:lnTo>
                  <a:pt x="687" y="412"/>
                </a:lnTo>
                <a:lnTo>
                  <a:pt x="677" y="438"/>
                </a:lnTo>
                <a:lnTo>
                  <a:pt x="668" y="456"/>
                </a:lnTo>
                <a:lnTo>
                  <a:pt x="661" y="470"/>
                </a:lnTo>
                <a:lnTo>
                  <a:pt x="659" y="475"/>
                </a:lnTo>
                <a:lnTo>
                  <a:pt x="489" y="766"/>
                </a:lnTo>
                <a:lnTo>
                  <a:pt x="296" y="431"/>
                </a:lnTo>
                <a:lnTo>
                  <a:pt x="114" y="119"/>
                </a:lnTo>
                <a:lnTo>
                  <a:pt x="109" y="109"/>
                </a:lnTo>
                <a:lnTo>
                  <a:pt x="100" y="95"/>
                </a:lnTo>
                <a:lnTo>
                  <a:pt x="84" y="74"/>
                </a:lnTo>
                <a:lnTo>
                  <a:pt x="65" y="51"/>
                </a:lnTo>
                <a:lnTo>
                  <a:pt x="42" y="28"/>
                </a:lnTo>
                <a:lnTo>
                  <a:pt x="16" y="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30">
            <a:extLst>
              <a:ext uri="{FF2B5EF4-FFF2-40B4-BE49-F238E27FC236}">
                <a16:creationId xmlns="" xmlns:a16="http://schemas.microsoft.com/office/drawing/2014/main" id="{F53E53D7-8A99-4CBD-B547-12DADEE7D156}"/>
              </a:ext>
            </a:extLst>
          </p:cNvPr>
          <p:cNvSpPr>
            <a:spLocks/>
          </p:cNvSpPr>
          <p:nvPr userDrawn="1"/>
        </p:nvSpPr>
        <p:spPr bwMode="auto">
          <a:xfrm>
            <a:off x="4639077" y="3835514"/>
            <a:ext cx="1624018" cy="1786885"/>
          </a:xfrm>
          <a:custGeom>
            <a:avLst/>
            <a:gdLst>
              <a:gd name="T0" fmla="*/ 212 w 698"/>
              <a:gd name="T1" fmla="*/ 0 h 768"/>
              <a:gd name="T2" fmla="*/ 405 w 698"/>
              <a:gd name="T3" fmla="*/ 335 h 768"/>
              <a:gd name="T4" fmla="*/ 586 w 698"/>
              <a:gd name="T5" fmla="*/ 650 h 768"/>
              <a:gd name="T6" fmla="*/ 591 w 698"/>
              <a:gd name="T7" fmla="*/ 657 h 768"/>
              <a:gd name="T8" fmla="*/ 600 w 698"/>
              <a:gd name="T9" fmla="*/ 673 h 768"/>
              <a:gd name="T10" fmla="*/ 614 w 698"/>
              <a:gd name="T11" fmla="*/ 694 h 768"/>
              <a:gd name="T12" fmla="*/ 633 w 698"/>
              <a:gd name="T13" fmla="*/ 715 h 768"/>
              <a:gd name="T14" fmla="*/ 656 w 698"/>
              <a:gd name="T15" fmla="*/ 738 h 768"/>
              <a:gd name="T16" fmla="*/ 684 w 698"/>
              <a:gd name="T17" fmla="*/ 759 h 768"/>
              <a:gd name="T18" fmla="*/ 698 w 698"/>
              <a:gd name="T19" fmla="*/ 768 h 768"/>
              <a:gd name="T20" fmla="*/ 286 w 698"/>
              <a:gd name="T21" fmla="*/ 768 h 768"/>
              <a:gd name="T22" fmla="*/ 242 w 698"/>
              <a:gd name="T23" fmla="*/ 764 h 768"/>
              <a:gd name="T24" fmla="*/ 200 w 698"/>
              <a:gd name="T25" fmla="*/ 750 h 768"/>
              <a:gd name="T26" fmla="*/ 163 w 698"/>
              <a:gd name="T27" fmla="*/ 729 h 768"/>
              <a:gd name="T28" fmla="*/ 130 w 698"/>
              <a:gd name="T29" fmla="*/ 699 h 768"/>
              <a:gd name="T30" fmla="*/ 102 w 698"/>
              <a:gd name="T31" fmla="*/ 661 h 768"/>
              <a:gd name="T32" fmla="*/ 32 w 698"/>
              <a:gd name="T33" fmla="*/ 542 h 768"/>
              <a:gd name="T34" fmla="*/ 35 w 698"/>
              <a:gd name="T35" fmla="*/ 540 h 768"/>
              <a:gd name="T36" fmla="*/ 25 w 698"/>
              <a:gd name="T37" fmla="*/ 529 h 768"/>
              <a:gd name="T38" fmla="*/ 23 w 698"/>
              <a:gd name="T39" fmla="*/ 524 h 768"/>
              <a:gd name="T40" fmla="*/ 16 w 698"/>
              <a:gd name="T41" fmla="*/ 508 h 768"/>
              <a:gd name="T42" fmla="*/ 7 w 698"/>
              <a:gd name="T43" fmla="*/ 484 h 768"/>
              <a:gd name="T44" fmla="*/ 0 w 698"/>
              <a:gd name="T45" fmla="*/ 452 h 768"/>
              <a:gd name="T46" fmla="*/ 0 w 698"/>
              <a:gd name="T47" fmla="*/ 412 h 768"/>
              <a:gd name="T48" fmla="*/ 4 w 698"/>
              <a:gd name="T49" fmla="*/ 382 h 768"/>
              <a:gd name="T50" fmla="*/ 11 w 698"/>
              <a:gd name="T51" fmla="*/ 351 h 768"/>
              <a:gd name="T52" fmla="*/ 21 w 698"/>
              <a:gd name="T53" fmla="*/ 326 h 768"/>
              <a:gd name="T54" fmla="*/ 30 w 698"/>
              <a:gd name="T55" fmla="*/ 307 h 768"/>
              <a:gd name="T56" fmla="*/ 39 w 698"/>
              <a:gd name="T57" fmla="*/ 293 h 768"/>
              <a:gd name="T58" fmla="*/ 42 w 698"/>
              <a:gd name="T59" fmla="*/ 286 h 768"/>
              <a:gd name="T60" fmla="*/ 212 w 698"/>
              <a:gd name="T6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8" h="768">
                <a:moveTo>
                  <a:pt x="212" y="0"/>
                </a:moveTo>
                <a:lnTo>
                  <a:pt x="405" y="335"/>
                </a:lnTo>
                <a:lnTo>
                  <a:pt x="586" y="650"/>
                </a:lnTo>
                <a:lnTo>
                  <a:pt x="591" y="657"/>
                </a:lnTo>
                <a:lnTo>
                  <a:pt x="600" y="673"/>
                </a:lnTo>
                <a:lnTo>
                  <a:pt x="614" y="694"/>
                </a:lnTo>
                <a:lnTo>
                  <a:pt x="633" y="715"/>
                </a:lnTo>
                <a:lnTo>
                  <a:pt x="656" y="738"/>
                </a:lnTo>
                <a:lnTo>
                  <a:pt x="684" y="759"/>
                </a:lnTo>
                <a:lnTo>
                  <a:pt x="698" y="768"/>
                </a:lnTo>
                <a:lnTo>
                  <a:pt x="286" y="768"/>
                </a:lnTo>
                <a:lnTo>
                  <a:pt x="242" y="764"/>
                </a:lnTo>
                <a:lnTo>
                  <a:pt x="200" y="750"/>
                </a:lnTo>
                <a:lnTo>
                  <a:pt x="163" y="729"/>
                </a:lnTo>
                <a:lnTo>
                  <a:pt x="130" y="699"/>
                </a:lnTo>
                <a:lnTo>
                  <a:pt x="102" y="661"/>
                </a:lnTo>
                <a:lnTo>
                  <a:pt x="32" y="542"/>
                </a:lnTo>
                <a:lnTo>
                  <a:pt x="35" y="540"/>
                </a:lnTo>
                <a:lnTo>
                  <a:pt x="25" y="529"/>
                </a:lnTo>
                <a:lnTo>
                  <a:pt x="23" y="524"/>
                </a:lnTo>
                <a:lnTo>
                  <a:pt x="16" y="508"/>
                </a:lnTo>
                <a:lnTo>
                  <a:pt x="7" y="484"/>
                </a:lnTo>
                <a:lnTo>
                  <a:pt x="0" y="452"/>
                </a:lnTo>
                <a:lnTo>
                  <a:pt x="0" y="412"/>
                </a:lnTo>
                <a:lnTo>
                  <a:pt x="4" y="382"/>
                </a:lnTo>
                <a:lnTo>
                  <a:pt x="11" y="351"/>
                </a:lnTo>
                <a:lnTo>
                  <a:pt x="21" y="326"/>
                </a:lnTo>
                <a:lnTo>
                  <a:pt x="30" y="307"/>
                </a:lnTo>
                <a:lnTo>
                  <a:pt x="39" y="293"/>
                </a:lnTo>
                <a:lnTo>
                  <a:pt x="42" y="286"/>
                </a:lnTo>
                <a:lnTo>
                  <a:pt x="21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31">
            <a:extLst>
              <a:ext uri="{FF2B5EF4-FFF2-40B4-BE49-F238E27FC236}">
                <a16:creationId xmlns="" xmlns:a16="http://schemas.microsoft.com/office/drawing/2014/main" id="{AB1EA265-5B8A-40A2-B0B2-6810ED2FF3CD}"/>
              </a:ext>
            </a:extLst>
          </p:cNvPr>
          <p:cNvSpPr>
            <a:spLocks/>
          </p:cNvSpPr>
          <p:nvPr userDrawn="1"/>
        </p:nvSpPr>
        <p:spPr bwMode="auto">
          <a:xfrm>
            <a:off x="6630709" y="2690791"/>
            <a:ext cx="1521644" cy="1875298"/>
          </a:xfrm>
          <a:custGeom>
            <a:avLst/>
            <a:gdLst>
              <a:gd name="T0" fmla="*/ 422 w 654"/>
              <a:gd name="T1" fmla="*/ 0 h 806"/>
              <a:gd name="T2" fmla="*/ 629 w 654"/>
              <a:gd name="T3" fmla="*/ 357 h 806"/>
              <a:gd name="T4" fmla="*/ 645 w 654"/>
              <a:gd name="T5" fmla="*/ 396 h 806"/>
              <a:gd name="T6" fmla="*/ 654 w 654"/>
              <a:gd name="T7" fmla="*/ 441 h 806"/>
              <a:gd name="T8" fmla="*/ 654 w 654"/>
              <a:gd name="T9" fmla="*/ 485 h 806"/>
              <a:gd name="T10" fmla="*/ 645 w 654"/>
              <a:gd name="T11" fmla="*/ 527 h 806"/>
              <a:gd name="T12" fmla="*/ 629 w 654"/>
              <a:gd name="T13" fmla="*/ 569 h 806"/>
              <a:gd name="T14" fmla="*/ 547 w 654"/>
              <a:gd name="T15" fmla="*/ 708 h 806"/>
              <a:gd name="T16" fmla="*/ 536 w 654"/>
              <a:gd name="T17" fmla="*/ 722 h 806"/>
              <a:gd name="T18" fmla="*/ 519 w 654"/>
              <a:gd name="T19" fmla="*/ 741 h 806"/>
              <a:gd name="T20" fmla="*/ 498 w 654"/>
              <a:gd name="T21" fmla="*/ 760 h 806"/>
              <a:gd name="T22" fmla="*/ 468 w 654"/>
              <a:gd name="T23" fmla="*/ 778 h 806"/>
              <a:gd name="T24" fmla="*/ 435 w 654"/>
              <a:gd name="T25" fmla="*/ 790 h 806"/>
              <a:gd name="T26" fmla="*/ 405 w 654"/>
              <a:gd name="T27" fmla="*/ 799 h 806"/>
              <a:gd name="T28" fmla="*/ 377 w 654"/>
              <a:gd name="T29" fmla="*/ 804 h 806"/>
              <a:gd name="T30" fmla="*/ 354 w 654"/>
              <a:gd name="T31" fmla="*/ 804 h 806"/>
              <a:gd name="T32" fmla="*/ 342 w 654"/>
              <a:gd name="T33" fmla="*/ 806 h 806"/>
              <a:gd name="T34" fmla="*/ 340 w 654"/>
              <a:gd name="T35" fmla="*/ 806 h 806"/>
              <a:gd name="T36" fmla="*/ 338 w 654"/>
              <a:gd name="T37" fmla="*/ 806 h 806"/>
              <a:gd name="T38" fmla="*/ 0 w 654"/>
              <a:gd name="T39" fmla="*/ 804 h 806"/>
              <a:gd name="T40" fmla="*/ 196 w 654"/>
              <a:gd name="T41" fmla="*/ 469 h 806"/>
              <a:gd name="T42" fmla="*/ 377 w 654"/>
              <a:gd name="T43" fmla="*/ 156 h 806"/>
              <a:gd name="T44" fmla="*/ 382 w 654"/>
              <a:gd name="T45" fmla="*/ 149 h 806"/>
              <a:gd name="T46" fmla="*/ 389 w 654"/>
              <a:gd name="T47" fmla="*/ 135 h 806"/>
              <a:gd name="T48" fmla="*/ 398 w 654"/>
              <a:gd name="T49" fmla="*/ 112 h 806"/>
              <a:gd name="T50" fmla="*/ 410 w 654"/>
              <a:gd name="T51" fmla="*/ 84 h 806"/>
              <a:gd name="T52" fmla="*/ 417 w 654"/>
              <a:gd name="T53" fmla="*/ 52 h 806"/>
              <a:gd name="T54" fmla="*/ 422 w 654"/>
              <a:gd name="T55" fmla="*/ 19 h 806"/>
              <a:gd name="T56" fmla="*/ 422 w 654"/>
              <a:gd name="T57" fmla="*/ 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6">
                <a:moveTo>
                  <a:pt x="422" y="0"/>
                </a:moveTo>
                <a:lnTo>
                  <a:pt x="629" y="357"/>
                </a:lnTo>
                <a:lnTo>
                  <a:pt x="645" y="396"/>
                </a:lnTo>
                <a:lnTo>
                  <a:pt x="654" y="441"/>
                </a:lnTo>
                <a:lnTo>
                  <a:pt x="654" y="485"/>
                </a:lnTo>
                <a:lnTo>
                  <a:pt x="645" y="527"/>
                </a:lnTo>
                <a:lnTo>
                  <a:pt x="629" y="569"/>
                </a:lnTo>
                <a:lnTo>
                  <a:pt x="547" y="708"/>
                </a:lnTo>
                <a:lnTo>
                  <a:pt x="536" y="722"/>
                </a:lnTo>
                <a:lnTo>
                  <a:pt x="519" y="741"/>
                </a:lnTo>
                <a:lnTo>
                  <a:pt x="498" y="760"/>
                </a:lnTo>
                <a:lnTo>
                  <a:pt x="468" y="778"/>
                </a:lnTo>
                <a:lnTo>
                  <a:pt x="435" y="790"/>
                </a:lnTo>
                <a:lnTo>
                  <a:pt x="405" y="799"/>
                </a:lnTo>
                <a:lnTo>
                  <a:pt x="377" y="804"/>
                </a:lnTo>
                <a:lnTo>
                  <a:pt x="354" y="804"/>
                </a:lnTo>
                <a:lnTo>
                  <a:pt x="342" y="806"/>
                </a:lnTo>
                <a:lnTo>
                  <a:pt x="340" y="806"/>
                </a:lnTo>
                <a:lnTo>
                  <a:pt x="338" y="806"/>
                </a:lnTo>
                <a:lnTo>
                  <a:pt x="0" y="804"/>
                </a:lnTo>
                <a:lnTo>
                  <a:pt x="196" y="469"/>
                </a:lnTo>
                <a:lnTo>
                  <a:pt x="377" y="156"/>
                </a:lnTo>
                <a:lnTo>
                  <a:pt x="382" y="149"/>
                </a:lnTo>
                <a:lnTo>
                  <a:pt x="389" y="135"/>
                </a:lnTo>
                <a:lnTo>
                  <a:pt x="398" y="112"/>
                </a:lnTo>
                <a:lnTo>
                  <a:pt x="410" y="84"/>
                </a:lnTo>
                <a:lnTo>
                  <a:pt x="417" y="52"/>
                </a:lnTo>
                <a:lnTo>
                  <a:pt x="422" y="19"/>
                </a:lnTo>
                <a:lnTo>
                  <a:pt x="4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Freeform 32">
            <a:extLst>
              <a:ext uri="{FF2B5EF4-FFF2-40B4-BE49-F238E27FC236}">
                <a16:creationId xmlns="" xmlns:a16="http://schemas.microsoft.com/office/drawing/2014/main" id="{B7A85E06-327E-461E-AA86-4CC8186B595B}"/>
              </a:ext>
            </a:extLst>
          </p:cNvPr>
          <p:cNvSpPr>
            <a:spLocks/>
          </p:cNvSpPr>
          <p:nvPr userDrawn="1"/>
        </p:nvSpPr>
        <p:spPr bwMode="auto">
          <a:xfrm>
            <a:off x="4399429" y="1911356"/>
            <a:ext cx="2112619" cy="1077250"/>
          </a:xfrm>
          <a:custGeom>
            <a:avLst/>
            <a:gdLst>
              <a:gd name="T0" fmla="*/ 389 w 908"/>
              <a:gd name="T1" fmla="*/ 0 h 463"/>
              <a:gd name="T2" fmla="*/ 545 w 908"/>
              <a:gd name="T3" fmla="*/ 0 h 463"/>
              <a:gd name="T4" fmla="*/ 573 w 908"/>
              <a:gd name="T5" fmla="*/ 2 h 463"/>
              <a:gd name="T6" fmla="*/ 610 w 908"/>
              <a:gd name="T7" fmla="*/ 12 h 463"/>
              <a:gd name="T8" fmla="*/ 650 w 908"/>
              <a:gd name="T9" fmla="*/ 35 h 463"/>
              <a:gd name="T10" fmla="*/ 675 w 908"/>
              <a:gd name="T11" fmla="*/ 54 h 463"/>
              <a:gd name="T12" fmla="*/ 696 w 908"/>
              <a:gd name="T13" fmla="*/ 74 h 463"/>
              <a:gd name="T14" fmla="*/ 715 w 908"/>
              <a:gd name="T15" fmla="*/ 95 h 463"/>
              <a:gd name="T16" fmla="*/ 727 w 908"/>
              <a:gd name="T17" fmla="*/ 114 h 463"/>
              <a:gd name="T18" fmla="*/ 736 w 908"/>
              <a:gd name="T19" fmla="*/ 128 h 463"/>
              <a:gd name="T20" fmla="*/ 738 w 908"/>
              <a:gd name="T21" fmla="*/ 133 h 463"/>
              <a:gd name="T22" fmla="*/ 908 w 908"/>
              <a:gd name="T23" fmla="*/ 424 h 463"/>
              <a:gd name="T24" fmla="*/ 159 w 908"/>
              <a:gd name="T25" fmla="*/ 424 h 463"/>
              <a:gd name="T26" fmla="*/ 156 w 908"/>
              <a:gd name="T27" fmla="*/ 424 h 463"/>
              <a:gd name="T28" fmla="*/ 154 w 908"/>
              <a:gd name="T29" fmla="*/ 424 h 463"/>
              <a:gd name="T30" fmla="*/ 133 w 908"/>
              <a:gd name="T31" fmla="*/ 424 h 463"/>
              <a:gd name="T32" fmla="*/ 98 w 908"/>
              <a:gd name="T33" fmla="*/ 429 h 463"/>
              <a:gd name="T34" fmla="*/ 56 w 908"/>
              <a:gd name="T35" fmla="*/ 438 h 463"/>
              <a:gd name="T36" fmla="*/ 14 w 908"/>
              <a:gd name="T37" fmla="*/ 454 h 463"/>
              <a:gd name="T38" fmla="*/ 0 w 908"/>
              <a:gd name="T39" fmla="*/ 463 h 463"/>
              <a:gd name="T40" fmla="*/ 205 w 908"/>
              <a:gd name="T41" fmla="*/ 105 h 463"/>
              <a:gd name="T42" fmla="*/ 233 w 908"/>
              <a:gd name="T43" fmla="*/ 70 h 463"/>
              <a:gd name="T44" fmla="*/ 266 w 908"/>
              <a:gd name="T45" fmla="*/ 40 h 463"/>
              <a:gd name="T46" fmla="*/ 303 w 908"/>
              <a:gd name="T47" fmla="*/ 19 h 463"/>
              <a:gd name="T48" fmla="*/ 345 w 908"/>
              <a:gd name="T49" fmla="*/ 5 h 463"/>
              <a:gd name="T50" fmla="*/ 389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389" y="0"/>
                </a:moveTo>
                <a:lnTo>
                  <a:pt x="545" y="0"/>
                </a:lnTo>
                <a:lnTo>
                  <a:pt x="573" y="2"/>
                </a:lnTo>
                <a:lnTo>
                  <a:pt x="610" y="12"/>
                </a:lnTo>
                <a:lnTo>
                  <a:pt x="650" y="35"/>
                </a:lnTo>
                <a:lnTo>
                  <a:pt x="675" y="54"/>
                </a:lnTo>
                <a:lnTo>
                  <a:pt x="696" y="74"/>
                </a:lnTo>
                <a:lnTo>
                  <a:pt x="715" y="95"/>
                </a:lnTo>
                <a:lnTo>
                  <a:pt x="727" y="114"/>
                </a:lnTo>
                <a:lnTo>
                  <a:pt x="736" y="128"/>
                </a:lnTo>
                <a:lnTo>
                  <a:pt x="738" y="133"/>
                </a:lnTo>
                <a:lnTo>
                  <a:pt x="908" y="424"/>
                </a:lnTo>
                <a:lnTo>
                  <a:pt x="159" y="424"/>
                </a:lnTo>
                <a:lnTo>
                  <a:pt x="156" y="424"/>
                </a:lnTo>
                <a:lnTo>
                  <a:pt x="154" y="424"/>
                </a:lnTo>
                <a:lnTo>
                  <a:pt x="133" y="424"/>
                </a:lnTo>
                <a:lnTo>
                  <a:pt x="98" y="429"/>
                </a:lnTo>
                <a:lnTo>
                  <a:pt x="56" y="438"/>
                </a:lnTo>
                <a:lnTo>
                  <a:pt x="14" y="454"/>
                </a:lnTo>
                <a:lnTo>
                  <a:pt x="0" y="463"/>
                </a:lnTo>
                <a:lnTo>
                  <a:pt x="205" y="105"/>
                </a:lnTo>
                <a:lnTo>
                  <a:pt x="233" y="70"/>
                </a:lnTo>
                <a:lnTo>
                  <a:pt x="266" y="40"/>
                </a:lnTo>
                <a:lnTo>
                  <a:pt x="303" y="19"/>
                </a:lnTo>
                <a:lnTo>
                  <a:pt x="345" y="5"/>
                </a:lnTo>
                <a:lnTo>
                  <a:pt x="38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8" name="Freeform 33">
            <a:extLst>
              <a:ext uri="{FF2B5EF4-FFF2-40B4-BE49-F238E27FC236}">
                <a16:creationId xmlns="" xmlns:a16="http://schemas.microsoft.com/office/drawing/2014/main" id="{6AC50997-21D3-4FD2-8C19-40F0E7262241}"/>
              </a:ext>
            </a:extLst>
          </p:cNvPr>
          <p:cNvSpPr>
            <a:spLocks/>
          </p:cNvSpPr>
          <p:nvPr userDrawn="1"/>
        </p:nvSpPr>
        <p:spPr bwMode="auto">
          <a:xfrm>
            <a:off x="5672120" y="4545150"/>
            <a:ext cx="2112619" cy="1077250"/>
          </a:xfrm>
          <a:custGeom>
            <a:avLst/>
            <a:gdLst>
              <a:gd name="T0" fmla="*/ 908 w 908"/>
              <a:gd name="T1" fmla="*/ 0 h 463"/>
              <a:gd name="T2" fmla="*/ 703 w 908"/>
              <a:gd name="T3" fmla="*/ 356 h 463"/>
              <a:gd name="T4" fmla="*/ 675 w 908"/>
              <a:gd name="T5" fmla="*/ 394 h 463"/>
              <a:gd name="T6" fmla="*/ 643 w 908"/>
              <a:gd name="T7" fmla="*/ 424 h 463"/>
              <a:gd name="T8" fmla="*/ 605 w 908"/>
              <a:gd name="T9" fmla="*/ 445 h 463"/>
              <a:gd name="T10" fmla="*/ 564 w 908"/>
              <a:gd name="T11" fmla="*/ 459 h 463"/>
              <a:gd name="T12" fmla="*/ 519 w 908"/>
              <a:gd name="T13" fmla="*/ 463 h 463"/>
              <a:gd name="T14" fmla="*/ 356 w 908"/>
              <a:gd name="T15" fmla="*/ 463 h 463"/>
              <a:gd name="T16" fmla="*/ 331 w 908"/>
              <a:gd name="T17" fmla="*/ 461 h 463"/>
              <a:gd name="T18" fmla="*/ 296 w 908"/>
              <a:gd name="T19" fmla="*/ 449 h 463"/>
              <a:gd name="T20" fmla="*/ 256 w 908"/>
              <a:gd name="T21" fmla="*/ 428 h 463"/>
              <a:gd name="T22" fmla="*/ 233 w 908"/>
              <a:gd name="T23" fmla="*/ 410 h 463"/>
              <a:gd name="T24" fmla="*/ 210 w 908"/>
              <a:gd name="T25" fmla="*/ 389 h 463"/>
              <a:gd name="T26" fmla="*/ 194 w 908"/>
              <a:gd name="T27" fmla="*/ 368 h 463"/>
              <a:gd name="T28" fmla="*/ 180 w 908"/>
              <a:gd name="T29" fmla="*/ 349 h 463"/>
              <a:gd name="T30" fmla="*/ 173 w 908"/>
              <a:gd name="T31" fmla="*/ 335 h 463"/>
              <a:gd name="T32" fmla="*/ 168 w 908"/>
              <a:gd name="T33" fmla="*/ 331 h 463"/>
              <a:gd name="T34" fmla="*/ 0 w 908"/>
              <a:gd name="T35" fmla="*/ 40 h 463"/>
              <a:gd name="T36" fmla="*/ 750 w 908"/>
              <a:gd name="T37" fmla="*/ 40 h 463"/>
              <a:gd name="T38" fmla="*/ 752 w 908"/>
              <a:gd name="T39" fmla="*/ 40 h 463"/>
              <a:gd name="T40" fmla="*/ 754 w 908"/>
              <a:gd name="T41" fmla="*/ 40 h 463"/>
              <a:gd name="T42" fmla="*/ 775 w 908"/>
              <a:gd name="T43" fmla="*/ 37 h 463"/>
              <a:gd name="T44" fmla="*/ 810 w 908"/>
              <a:gd name="T45" fmla="*/ 35 h 463"/>
              <a:gd name="T46" fmla="*/ 852 w 908"/>
              <a:gd name="T47" fmla="*/ 26 h 463"/>
              <a:gd name="T48" fmla="*/ 894 w 908"/>
              <a:gd name="T49" fmla="*/ 9 h 463"/>
              <a:gd name="T50" fmla="*/ 908 w 908"/>
              <a:gd name="T51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08" h="463">
                <a:moveTo>
                  <a:pt x="908" y="0"/>
                </a:moveTo>
                <a:lnTo>
                  <a:pt x="703" y="356"/>
                </a:lnTo>
                <a:lnTo>
                  <a:pt x="675" y="394"/>
                </a:lnTo>
                <a:lnTo>
                  <a:pt x="643" y="424"/>
                </a:lnTo>
                <a:lnTo>
                  <a:pt x="605" y="445"/>
                </a:lnTo>
                <a:lnTo>
                  <a:pt x="564" y="459"/>
                </a:lnTo>
                <a:lnTo>
                  <a:pt x="519" y="463"/>
                </a:lnTo>
                <a:lnTo>
                  <a:pt x="356" y="463"/>
                </a:lnTo>
                <a:lnTo>
                  <a:pt x="331" y="461"/>
                </a:lnTo>
                <a:lnTo>
                  <a:pt x="296" y="449"/>
                </a:lnTo>
                <a:lnTo>
                  <a:pt x="256" y="428"/>
                </a:lnTo>
                <a:lnTo>
                  <a:pt x="233" y="410"/>
                </a:lnTo>
                <a:lnTo>
                  <a:pt x="210" y="389"/>
                </a:lnTo>
                <a:lnTo>
                  <a:pt x="194" y="368"/>
                </a:lnTo>
                <a:lnTo>
                  <a:pt x="180" y="349"/>
                </a:lnTo>
                <a:lnTo>
                  <a:pt x="173" y="335"/>
                </a:lnTo>
                <a:lnTo>
                  <a:pt x="168" y="331"/>
                </a:lnTo>
                <a:lnTo>
                  <a:pt x="0" y="40"/>
                </a:lnTo>
                <a:lnTo>
                  <a:pt x="750" y="40"/>
                </a:lnTo>
                <a:lnTo>
                  <a:pt x="752" y="40"/>
                </a:lnTo>
                <a:lnTo>
                  <a:pt x="754" y="40"/>
                </a:lnTo>
                <a:lnTo>
                  <a:pt x="775" y="37"/>
                </a:lnTo>
                <a:lnTo>
                  <a:pt x="810" y="35"/>
                </a:lnTo>
                <a:lnTo>
                  <a:pt x="852" y="26"/>
                </a:lnTo>
                <a:lnTo>
                  <a:pt x="894" y="9"/>
                </a:lnTo>
                <a:lnTo>
                  <a:pt x="908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34">
            <a:extLst>
              <a:ext uri="{FF2B5EF4-FFF2-40B4-BE49-F238E27FC236}">
                <a16:creationId xmlns="" xmlns:a16="http://schemas.microsoft.com/office/drawing/2014/main" id="{4F637C8A-FECC-44A9-BEF2-214FADF20AD3}"/>
              </a:ext>
            </a:extLst>
          </p:cNvPr>
          <p:cNvSpPr>
            <a:spLocks/>
          </p:cNvSpPr>
          <p:nvPr userDrawn="1"/>
        </p:nvSpPr>
        <p:spPr bwMode="auto">
          <a:xfrm>
            <a:off x="4027161" y="2967665"/>
            <a:ext cx="1521644" cy="1863666"/>
          </a:xfrm>
          <a:custGeom>
            <a:avLst/>
            <a:gdLst>
              <a:gd name="T0" fmla="*/ 314 w 654"/>
              <a:gd name="T1" fmla="*/ 0 h 801"/>
              <a:gd name="T2" fmla="*/ 316 w 654"/>
              <a:gd name="T3" fmla="*/ 0 h 801"/>
              <a:gd name="T4" fmla="*/ 319 w 654"/>
              <a:gd name="T5" fmla="*/ 0 h 801"/>
              <a:gd name="T6" fmla="*/ 654 w 654"/>
              <a:gd name="T7" fmla="*/ 0 h 801"/>
              <a:gd name="T8" fmla="*/ 461 w 654"/>
              <a:gd name="T9" fmla="*/ 336 h 801"/>
              <a:gd name="T10" fmla="*/ 279 w 654"/>
              <a:gd name="T11" fmla="*/ 645 h 801"/>
              <a:gd name="T12" fmla="*/ 274 w 654"/>
              <a:gd name="T13" fmla="*/ 652 h 801"/>
              <a:gd name="T14" fmla="*/ 265 w 654"/>
              <a:gd name="T15" fmla="*/ 666 h 801"/>
              <a:gd name="T16" fmla="*/ 256 w 654"/>
              <a:gd name="T17" fmla="*/ 690 h 801"/>
              <a:gd name="T18" fmla="*/ 244 w 654"/>
              <a:gd name="T19" fmla="*/ 718 h 801"/>
              <a:gd name="T20" fmla="*/ 237 w 654"/>
              <a:gd name="T21" fmla="*/ 750 h 801"/>
              <a:gd name="T22" fmla="*/ 233 w 654"/>
              <a:gd name="T23" fmla="*/ 783 h 801"/>
              <a:gd name="T24" fmla="*/ 233 w 654"/>
              <a:gd name="T25" fmla="*/ 801 h 801"/>
              <a:gd name="T26" fmla="*/ 28 w 654"/>
              <a:gd name="T27" fmla="*/ 450 h 801"/>
              <a:gd name="T28" fmla="*/ 9 w 654"/>
              <a:gd name="T29" fmla="*/ 408 h 801"/>
              <a:gd name="T30" fmla="*/ 0 w 654"/>
              <a:gd name="T31" fmla="*/ 366 h 801"/>
              <a:gd name="T32" fmla="*/ 0 w 654"/>
              <a:gd name="T33" fmla="*/ 322 h 801"/>
              <a:gd name="T34" fmla="*/ 9 w 654"/>
              <a:gd name="T35" fmla="*/ 277 h 801"/>
              <a:gd name="T36" fmla="*/ 28 w 654"/>
              <a:gd name="T37" fmla="*/ 238 h 801"/>
              <a:gd name="T38" fmla="*/ 107 w 654"/>
              <a:gd name="T39" fmla="*/ 100 h 801"/>
              <a:gd name="T40" fmla="*/ 119 w 654"/>
              <a:gd name="T41" fmla="*/ 84 h 801"/>
              <a:gd name="T42" fmla="*/ 135 w 654"/>
              <a:gd name="T43" fmla="*/ 65 h 801"/>
              <a:gd name="T44" fmla="*/ 158 w 654"/>
              <a:gd name="T45" fmla="*/ 47 h 801"/>
              <a:gd name="T46" fmla="*/ 188 w 654"/>
              <a:gd name="T47" fmla="*/ 28 h 801"/>
              <a:gd name="T48" fmla="*/ 221 w 654"/>
              <a:gd name="T49" fmla="*/ 14 h 801"/>
              <a:gd name="T50" fmla="*/ 251 w 654"/>
              <a:gd name="T51" fmla="*/ 7 h 801"/>
              <a:gd name="T52" fmla="*/ 279 w 654"/>
              <a:gd name="T53" fmla="*/ 2 h 801"/>
              <a:gd name="T54" fmla="*/ 302 w 654"/>
              <a:gd name="T55" fmla="*/ 0 h 801"/>
              <a:gd name="T56" fmla="*/ 314 w 654"/>
              <a:gd name="T57" fmla="*/ 0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4" h="801">
                <a:moveTo>
                  <a:pt x="314" y="0"/>
                </a:moveTo>
                <a:lnTo>
                  <a:pt x="316" y="0"/>
                </a:lnTo>
                <a:lnTo>
                  <a:pt x="319" y="0"/>
                </a:lnTo>
                <a:lnTo>
                  <a:pt x="654" y="0"/>
                </a:lnTo>
                <a:lnTo>
                  <a:pt x="461" y="336"/>
                </a:lnTo>
                <a:lnTo>
                  <a:pt x="279" y="645"/>
                </a:lnTo>
                <a:lnTo>
                  <a:pt x="274" y="652"/>
                </a:lnTo>
                <a:lnTo>
                  <a:pt x="265" y="666"/>
                </a:lnTo>
                <a:lnTo>
                  <a:pt x="256" y="690"/>
                </a:lnTo>
                <a:lnTo>
                  <a:pt x="244" y="718"/>
                </a:lnTo>
                <a:lnTo>
                  <a:pt x="237" y="750"/>
                </a:lnTo>
                <a:lnTo>
                  <a:pt x="233" y="783"/>
                </a:lnTo>
                <a:lnTo>
                  <a:pt x="233" y="801"/>
                </a:lnTo>
                <a:lnTo>
                  <a:pt x="28" y="450"/>
                </a:lnTo>
                <a:lnTo>
                  <a:pt x="9" y="408"/>
                </a:lnTo>
                <a:lnTo>
                  <a:pt x="0" y="366"/>
                </a:lnTo>
                <a:lnTo>
                  <a:pt x="0" y="322"/>
                </a:lnTo>
                <a:lnTo>
                  <a:pt x="9" y="277"/>
                </a:lnTo>
                <a:lnTo>
                  <a:pt x="28" y="238"/>
                </a:lnTo>
                <a:lnTo>
                  <a:pt x="107" y="100"/>
                </a:lnTo>
                <a:lnTo>
                  <a:pt x="119" y="84"/>
                </a:lnTo>
                <a:lnTo>
                  <a:pt x="135" y="65"/>
                </a:lnTo>
                <a:lnTo>
                  <a:pt x="158" y="47"/>
                </a:lnTo>
                <a:lnTo>
                  <a:pt x="188" y="28"/>
                </a:lnTo>
                <a:lnTo>
                  <a:pt x="221" y="14"/>
                </a:lnTo>
                <a:lnTo>
                  <a:pt x="251" y="7"/>
                </a:lnTo>
                <a:lnTo>
                  <a:pt x="279" y="2"/>
                </a:lnTo>
                <a:lnTo>
                  <a:pt x="302" y="0"/>
                </a:lnTo>
                <a:lnTo>
                  <a:pt x="31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A00A0B58-CE68-4E44-82B8-16C27B66C40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04658" y="214369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31A2BCF-3BF9-4C79-84BE-0BC4161FFC3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09168" y="216967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52F7C7AA-626C-4E90-B05C-C528D96AE7F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73838" y="341967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4046416C-0366-4854-9106-7B97D405D00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83336" y="344565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6" name="AutoShape 1">
            <a:extLst>
              <a:ext uri="{FF2B5EF4-FFF2-40B4-BE49-F238E27FC236}">
                <a16:creationId xmlns="" xmlns:a16="http://schemas.microsoft.com/office/drawing/2014/main" id="{FAC02425-D424-4510-83C3-C8008E8D9BD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3115217" y="466625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8A797036-5FD7-4623-B66B-86511055AA9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9727" y="469223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30E5CF48-267F-4139-9FFF-E4ED3F9D06AF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999" y="213943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A26ED238-8580-4099-B22E-A2C1B744085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509" y="216541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11966DA1-6163-4A86-8499-1C981F1B2EB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544851" y="3419673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7D23E5E7-BC9E-4BA3-944B-DE79C3B63F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549361" y="3445650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359F860F-79B7-47F3-B545-C156DCDA017A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8217876" y="466353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8AC88379-83D0-4A1D-9A32-CBB68E5266F6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222386" y="468951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95C20057-BD35-489E-9F67-7FF5358452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79534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F5D8779C-6362-446A-88D5-A59250CAB8B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55755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0D46C340-8EB0-4C00-B9C0-3ABC637C22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770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0EA4749C-7B6E-49DE-BC6D-7529BB95C0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5947" y="2453696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6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51766B6D-79D8-477F-BE12-350D455AA4A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30984" y="3745609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5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4BB8441F-BCCD-4C2D-B245-B4E1F3053F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95948" y="4977794"/>
            <a:ext cx="705261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EFFEF313-2B4C-4228-BEB6-03403D80E6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4385" y="346213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31489524-D2FE-46C0-A1DC-D94C82CF32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9F5F5CC4-8040-49D9-96EA-5C5B20415D5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19680" y="2147592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F4BAF345-DB50-4506-8A6A-A86DB49F2C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1B2E0F1-BE73-4DC4-A904-F6497C256B4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13866" y="469344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4A12E7A-6FC2-4035-A382-D9BA5EF4DA9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CA08E256-59D3-4ACC-97D2-81131A09166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548334" y="3470793"/>
            <a:ext cx="195776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85C7A12B-135D-43EA-AB22-00A1D5E8E4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Text Placeholder 16">
            <a:extLst>
              <a:ext uri="{FF2B5EF4-FFF2-40B4-BE49-F238E27FC236}">
                <a16:creationId xmlns="" xmlns:a16="http://schemas.microsoft.com/office/drawing/2014/main" id="{DFAD7D41-5A62-489C-B402-04FCD1C9E9A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2870" y="4681878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9" name="Text Placeholder 16">
            <a:extLst>
              <a:ext uri="{FF2B5EF4-FFF2-40B4-BE49-F238E27FC236}">
                <a16:creationId xmlns="" xmlns:a16="http://schemas.microsoft.com/office/drawing/2014/main" id="{C61F2C19-4BB0-4939-979C-980B3533F4F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10886523-CFBE-4826-9AEE-7824BFD737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193" y="214698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C8D3CC8B-D20D-4125-8738-B704123932F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5E4348DE-31CF-4140-9514-68B3BB6C7EA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92870" y="3446678"/>
            <a:ext cx="198567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547387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8B953919-F72F-482F-BEE7-CA00A7A38575}"/>
              </a:ext>
            </a:extLst>
          </p:cNvPr>
          <p:cNvSpPr/>
          <p:nvPr userDrawn="1"/>
        </p:nvSpPr>
        <p:spPr>
          <a:xfrm>
            <a:off x="1649834" y="169114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B8196376-76D5-4B79-856A-E9E1481467F7}"/>
              </a:ext>
            </a:extLst>
          </p:cNvPr>
          <p:cNvSpPr/>
          <p:nvPr userDrawn="1"/>
        </p:nvSpPr>
        <p:spPr>
          <a:xfrm>
            <a:off x="1001401" y="278690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EAA1656B-C2E5-4A73-9BC5-916E5579C297}"/>
              </a:ext>
            </a:extLst>
          </p:cNvPr>
          <p:cNvSpPr/>
          <p:nvPr userDrawn="1"/>
        </p:nvSpPr>
        <p:spPr>
          <a:xfrm>
            <a:off x="2298268" y="278690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="" xmlns:a16="http://schemas.microsoft.com/office/drawing/2014/main" id="{5E6B485C-B879-4445-ACB7-CE84A50242DC}"/>
              </a:ext>
            </a:extLst>
          </p:cNvPr>
          <p:cNvSpPr>
            <a:spLocks/>
          </p:cNvSpPr>
          <p:nvPr userDrawn="1"/>
        </p:nvSpPr>
        <p:spPr bwMode="auto">
          <a:xfrm>
            <a:off x="2343703" y="2786908"/>
            <a:ext cx="874642" cy="536734"/>
          </a:xfrm>
          <a:custGeom>
            <a:avLst/>
            <a:gdLst/>
            <a:ahLst/>
            <a:cxnLst>
              <a:cxn ang="0">
                <a:pos x="1512" y="44"/>
              </a:cxn>
              <a:cxn ang="0">
                <a:pos x="1491" y="92"/>
              </a:cxn>
              <a:cxn ang="0">
                <a:pos x="1470" y="140"/>
              </a:cxn>
              <a:cxn ang="0">
                <a:pos x="1446" y="185"/>
              </a:cxn>
              <a:cxn ang="0">
                <a:pos x="1421" y="230"/>
              </a:cxn>
              <a:cxn ang="0">
                <a:pos x="1380" y="296"/>
              </a:cxn>
              <a:cxn ang="0">
                <a:pos x="1352" y="340"/>
              </a:cxn>
              <a:cxn ang="0">
                <a:pos x="1305" y="400"/>
              </a:cxn>
              <a:cxn ang="0">
                <a:pos x="1272" y="441"/>
              </a:cxn>
              <a:cxn ang="0">
                <a:pos x="1237" y="478"/>
              </a:cxn>
              <a:cxn ang="0">
                <a:pos x="1201" y="516"/>
              </a:cxn>
              <a:cxn ang="0">
                <a:pos x="1146" y="569"/>
              </a:cxn>
              <a:cxn ang="0">
                <a:pos x="1066" y="633"/>
              </a:cxn>
              <a:cxn ang="0">
                <a:pos x="1025" y="665"/>
              </a:cxn>
              <a:cxn ang="0">
                <a:pos x="938" y="721"/>
              </a:cxn>
              <a:cxn ang="0">
                <a:pos x="893" y="746"/>
              </a:cxn>
              <a:cxn ang="0">
                <a:pos x="848" y="770"/>
              </a:cxn>
              <a:cxn ang="0">
                <a:pos x="801" y="793"/>
              </a:cxn>
              <a:cxn ang="0">
                <a:pos x="753" y="814"/>
              </a:cxn>
              <a:cxn ang="0">
                <a:pos x="704" y="833"/>
              </a:cxn>
              <a:cxn ang="0">
                <a:pos x="605" y="865"/>
              </a:cxn>
              <a:cxn ang="0">
                <a:pos x="501" y="891"/>
              </a:cxn>
              <a:cxn ang="0">
                <a:pos x="448" y="900"/>
              </a:cxn>
              <a:cxn ang="0">
                <a:pos x="369" y="910"/>
              </a:cxn>
              <a:cxn ang="0">
                <a:pos x="286" y="916"/>
              </a:cxn>
              <a:cxn ang="0">
                <a:pos x="202" y="916"/>
              </a:cxn>
              <a:cxn ang="0">
                <a:pos x="143" y="913"/>
              </a:cxn>
              <a:cxn ang="0">
                <a:pos x="84" y="909"/>
              </a:cxn>
              <a:cxn ang="0">
                <a:pos x="27" y="901"/>
              </a:cxn>
              <a:cxn ang="0">
                <a:pos x="9" y="872"/>
              </a:cxn>
              <a:cxn ang="0">
                <a:pos x="29" y="824"/>
              </a:cxn>
              <a:cxn ang="0">
                <a:pos x="51" y="778"/>
              </a:cxn>
              <a:cxn ang="0">
                <a:pos x="74" y="731"/>
              </a:cxn>
              <a:cxn ang="0">
                <a:pos x="99" y="686"/>
              </a:cxn>
              <a:cxn ang="0">
                <a:pos x="140" y="620"/>
              </a:cxn>
              <a:cxn ang="0">
                <a:pos x="170" y="578"/>
              </a:cxn>
              <a:cxn ang="0">
                <a:pos x="217" y="516"/>
              </a:cxn>
              <a:cxn ang="0">
                <a:pos x="250" y="477"/>
              </a:cxn>
              <a:cxn ang="0">
                <a:pos x="283" y="438"/>
              </a:cxn>
              <a:cxn ang="0">
                <a:pos x="319" y="402"/>
              </a:cxn>
              <a:cxn ang="0">
                <a:pos x="376" y="348"/>
              </a:cxn>
              <a:cxn ang="0">
                <a:pos x="454" y="283"/>
              </a:cxn>
              <a:cxn ang="0">
                <a:pos x="496" y="253"/>
              </a:cxn>
              <a:cxn ang="0">
                <a:pos x="582" y="196"/>
              </a:cxn>
              <a:cxn ang="0">
                <a:pos x="627" y="170"/>
              </a:cxn>
              <a:cxn ang="0">
                <a:pos x="674" y="146"/>
              </a:cxn>
              <a:cxn ang="0">
                <a:pos x="720" y="124"/>
              </a:cxn>
              <a:cxn ang="0">
                <a:pos x="768" y="102"/>
              </a:cxn>
              <a:cxn ang="0">
                <a:pos x="816" y="84"/>
              </a:cxn>
              <a:cxn ang="0">
                <a:pos x="917" y="51"/>
              </a:cxn>
              <a:cxn ang="0">
                <a:pos x="1019" y="27"/>
              </a:cxn>
              <a:cxn ang="0">
                <a:pos x="1072" y="17"/>
              </a:cxn>
              <a:cxn ang="0">
                <a:pos x="1153" y="8"/>
              </a:cxn>
              <a:cxn ang="0">
                <a:pos x="1234" y="2"/>
              </a:cxn>
              <a:cxn ang="0">
                <a:pos x="1320" y="0"/>
              </a:cxn>
              <a:cxn ang="0">
                <a:pos x="1377" y="3"/>
              </a:cxn>
              <a:cxn ang="0">
                <a:pos x="1436" y="8"/>
              </a:cxn>
              <a:cxn ang="0">
                <a:pos x="1493" y="15"/>
              </a:cxn>
            </a:cxnLst>
            <a:rect l="0" t="0" r="r" b="b"/>
            <a:pathLst>
              <a:path w="1521" h="916">
                <a:moveTo>
                  <a:pt x="1521" y="20"/>
                </a:moveTo>
                <a:lnTo>
                  <a:pt x="1512" y="44"/>
                </a:lnTo>
                <a:lnTo>
                  <a:pt x="1502" y="68"/>
                </a:lnTo>
                <a:lnTo>
                  <a:pt x="1491" y="92"/>
                </a:lnTo>
                <a:lnTo>
                  <a:pt x="1481" y="116"/>
                </a:lnTo>
                <a:lnTo>
                  <a:pt x="1470" y="140"/>
                </a:lnTo>
                <a:lnTo>
                  <a:pt x="1458" y="163"/>
                </a:lnTo>
                <a:lnTo>
                  <a:pt x="1446" y="185"/>
                </a:lnTo>
                <a:lnTo>
                  <a:pt x="1434" y="209"/>
                </a:lnTo>
                <a:lnTo>
                  <a:pt x="1421" y="230"/>
                </a:lnTo>
                <a:lnTo>
                  <a:pt x="1409" y="253"/>
                </a:lnTo>
                <a:lnTo>
                  <a:pt x="1380" y="296"/>
                </a:lnTo>
                <a:lnTo>
                  <a:pt x="1367" y="318"/>
                </a:lnTo>
                <a:lnTo>
                  <a:pt x="1352" y="340"/>
                </a:lnTo>
                <a:lnTo>
                  <a:pt x="1320" y="381"/>
                </a:lnTo>
                <a:lnTo>
                  <a:pt x="1305" y="400"/>
                </a:lnTo>
                <a:lnTo>
                  <a:pt x="1288" y="421"/>
                </a:lnTo>
                <a:lnTo>
                  <a:pt x="1272" y="441"/>
                </a:lnTo>
                <a:lnTo>
                  <a:pt x="1255" y="460"/>
                </a:lnTo>
                <a:lnTo>
                  <a:pt x="1237" y="478"/>
                </a:lnTo>
                <a:lnTo>
                  <a:pt x="1219" y="498"/>
                </a:lnTo>
                <a:lnTo>
                  <a:pt x="1201" y="516"/>
                </a:lnTo>
                <a:lnTo>
                  <a:pt x="1183" y="534"/>
                </a:lnTo>
                <a:lnTo>
                  <a:pt x="1146" y="569"/>
                </a:lnTo>
                <a:lnTo>
                  <a:pt x="1107" y="602"/>
                </a:lnTo>
                <a:lnTo>
                  <a:pt x="1066" y="633"/>
                </a:lnTo>
                <a:lnTo>
                  <a:pt x="1045" y="650"/>
                </a:lnTo>
                <a:lnTo>
                  <a:pt x="1025" y="665"/>
                </a:lnTo>
                <a:lnTo>
                  <a:pt x="982" y="694"/>
                </a:lnTo>
                <a:lnTo>
                  <a:pt x="938" y="721"/>
                </a:lnTo>
                <a:lnTo>
                  <a:pt x="916" y="734"/>
                </a:lnTo>
                <a:lnTo>
                  <a:pt x="893" y="746"/>
                </a:lnTo>
                <a:lnTo>
                  <a:pt x="871" y="760"/>
                </a:lnTo>
                <a:lnTo>
                  <a:pt x="848" y="770"/>
                </a:lnTo>
                <a:lnTo>
                  <a:pt x="824" y="782"/>
                </a:lnTo>
                <a:lnTo>
                  <a:pt x="801" y="793"/>
                </a:lnTo>
                <a:lnTo>
                  <a:pt x="777" y="803"/>
                </a:lnTo>
                <a:lnTo>
                  <a:pt x="753" y="814"/>
                </a:lnTo>
                <a:lnTo>
                  <a:pt x="729" y="824"/>
                </a:lnTo>
                <a:lnTo>
                  <a:pt x="704" y="833"/>
                </a:lnTo>
                <a:lnTo>
                  <a:pt x="654" y="850"/>
                </a:lnTo>
                <a:lnTo>
                  <a:pt x="605" y="865"/>
                </a:lnTo>
                <a:lnTo>
                  <a:pt x="553" y="878"/>
                </a:lnTo>
                <a:lnTo>
                  <a:pt x="501" y="891"/>
                </a:lnTo>
                <a:lnTo>
                  <a:pt x="475" y="895"/>
                </a:lnTo>
                <a:lnTo>
                  <a:pt x="448" y="900"/>
                </a:lnTo>
                <a:lnTo>
                  <a:pt x="394" y="907"/>
                </a:lnTo>
                <a:lnTo>
                  <a:pt x="369" y="910"/>
                </a:lnTo>
                <a:lnTo>
                  <a:pt x="341" y="912"/>
                </a:lnTo>
                <a:lnTo>
                  <a:pt x="286" y="916"/>
                </a:lnTo>
                <a:lnTo>
                  <a:pt x="230" y="916"/>
                </a:lnTo>
                <a:lnTo>
                  <a:pt x="202" y="916"/>
                </a:lnTo>
                <a:lnTo>
                  <a:pt x="172" y="915"/>
                </a:lnTo>
                <a:lnTo>
                  <a:pt x="143" y="913"/>
                </a:lnTo>
                <a:lnTo>
                  <a:pt x="114" y="912"/>
                </a:lnTo>
                <a:lnTo>
                  <a:pt x="84" y="909"/>
                </a:lnTo>
                <a:lnTo>
                  <a:pt x="56" y="906"/>
                </a:lnTo>
                <a:lnTo>
                  <a:pt x="27" y="901"/>
                </a:lnTo>
                <a:lnTo>
                  <a:pt x="0" y="897"/>
                </a:lnTo>
                <a:lnTo>
                  <a:pt x="9" y="872"/>
                </a:lnTo>
                <a:lnTo>
                  <a:pt x="18" y="848"/>
                </a:lnTo>
                <a:lnTo>
                  <a:pt x="29" y="824"/>
                </a:lnTo>
                <a:lnTo>
                  <a:pt x="39" y="800"/>
                </a:lnTo>
                <a:lnTo>
                  <a:pt x="51" y="778"/>
                </a:lnTo>
                <a:lnTo>
                  <a:pt x="62" y="754"/>
                </a:lnTo>
                <a:lnTo>
                  <a:pt x="74" y="731"/>
                </a:lnTo>
                <a:lnTo>
                  <a:pt x="87" y="709"/>
                </a:lnTo>
                <a:lnTo>
                  <a:pt x="99" y="686"/>
                </a:lnTo>
                <a:lnTo>
                  <a:pt x="113" y="663"/>
                </a:lnTo>
                <a:lnTo>
                  <a:pt x="140" y="620"/>
                </a:lnTo>
                <a:lnTo>
                  <a:pt x="155" y="599"/>
                </a:lnTo>
                <a:lnTo>
                  <a:pt x="170" y="578"/>
                </a:lnTo>
                <a:lnTo>
                  <a:pt x="200" y="536"/>
                </a:lnTo>
                <a:lnTo>
                  <a:pt x="217" y="516"/>
                </a:lnTo>
                <a:lnTo>
                  <a:pt x="232" y="496"/>
                </a:lnTo>
                <a:lnTo>
                  <a:pt x="250" y="477"/>
                </a:lnTo>
                <a:lnTo>
                  <a:pt x="266" y="457"/>
                </a:lnTo>
                <a:lnTo>
                  <a:pt x="283" y="438"/>
                </a:lnTo>
                <a:lnTo>
                  <a:pt x="301" y="420"/>
                </a:lnTo>
                <a:lnTo>
                  <a:pt x="319" y="402"/>
                </a:lnTo>
                <a:lnTo>
                  <a:pt x="337" y="384"/>
                </a:lnTo>
                <a:lnTo>
                  <a:pt x="376" y="348"/>
                </a:lnTo>
                <a:lnTo>
                  <a:pt x="414" y="315"/>
                </a:lnTo>
                <a:lnTo>
                  <a:pt x="454" y="283"/>
                </a:lnTo>
                <a:lnTo>
                  <a:pt x="475" y="268"/>
                </a:lnTo>
                <a:lnTo>
                  <a:pt x="496" y="253"/>
                </a:lnTo>
                <a:lnTo>
                  <a:pt x="538" y="223"/>
                </a:lnTo>
                <a:lnTo>
                  <a:pt x="582" y="196"/>
                </a:lnTo>
                <a:lnTo>
                  <a:pt x="605" y="182"/>
                </a:lnTo>
                <a:lnTo>
                  <a:pt x="627" y="170"/>
                </a:lnTo>
                <a:lnTo>
                  <a:pt x="650" y="158"/>
                </a:lnTo>
                <a:lnTo>
                  <a:pt x="674" y="146"/>
                </a:lnTo>
                <a:lnTo>
                  <a:pt x="696" y="134"/>
                </a:lnTo>
                <a:lnTo>
                  <a:pt x="720" y="124"/>
                </a:lnTo>
                <a:lnTo>
                  <a:pt x="744" y="113"/>
                </a:lnTo>
                <a:lnTo>
                  <a:pt x="768" y="102"/>
                </a:lnTo>
                <a:lnTo>
                  <a:pt x="792" y="93"/>
                </a:lnTo>
                <a:lnTo>
                  <a:pt x="816" y="84"/>
                </a:lnTo>
                <a:lnTo>
                  <a:pt x="866" y="66"/>
                </a:lnTo>
                <a:lnTo>
                  <a:pt x="917" y="51"/>
                </a:lnTo>
                <a:lnTo>
                  <a:pt x="968" y="38"/>
                </a:lnTo>
                <a:lnTo>
                  <a:pt x="1019" y="27"/>
                </a:lnTo>
                <a:lnTo>
                  <a:pt x="1046" y="21"/>
                </a:lnTo>
                <a:lnTo>
                  <a:pt x="1072" y="17"/>
                </a:lnTo>
                <a:lnTo>
                  <a:pt x="1126" y="9"/>
                </a:lnTo>
                <a:lnTo>
                  <a:pt x="1153" y="8"/>
                </a:lnTo>
                <a:lnTo>
                  <a:pt x="1180" y="5"/>
                </a:lnTo>
                <a:lnTo>
                  <a:pt x="1234" y="2"/>
                </a:lnTo>
                <a:lnTo>
                  <a:pt x="1290" y="0"/>
                </a:lnTo>
                <a:lnTo>
                  <a:pt x="1320" y="0"/>
                </a:lnTo>
                <a:lnTo>
                  <a:pt x="1349" y="2"/>
                </a:lnTo>
                <a:lnTo>
                  <a:pt x="1377" y="3"/>
                </a:lnTo>
                <a:lnTo>
                  <a:pt x="1407" y="5"/>
                </a:lnTo>
                <a:lnTo>
                  <a:pt x="1436" y="8"/>
                </a:lnTo>
                <a:lnTo>
                  <a:pt x="1464" y="11"/>
                </a:lnTo>
                <a:lnTo>
                  <a:pt x="1493" y="15"/>
                </a:lnTo>
                <a:lnTo>
                  <a:pt x="1521" y="2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Freeform 14">
            <a:extLst>
              <a:ext uri="{FF2B5EF4-FFF2-40B4-BE49-F238E27FC236}">
                <a16:creationId xmlns="" xmlns:a16="http://schemas.microsoft.com/office/drawing/2014/main" id="{3DBE64CD-3723-4E96-B20B-1EF39319B2DA}"/>
              </a:ext>
            </a:extLst>
          </p:cNvPr>
          <p:cNvSpPr>
            <a:spLocks/>
          </p:cNvSpPr>
          <p:nvPr userDrawn="1"/>
        </p:nvSpPr>
        <p:spPr bwMode="auto">
          <a:xfrm>
            <a:off x="1713823" y="2786907"/>
            <a:ext cx="881237" cy="536734"/>
          </a:xfrm>
          <a:custGeom>
            <a:avLst/>
            <a:gdLst/>
            <a:ahLst/>
            <a:cxnLst>
              <a:cxn ang="0">
                <a:pos x="1484" y="903"/>
              </a:cxn>
              <a:cxn ang="0">
                <a:pos x="1430" y="910"/>
              </a:cxn>
              <a:cxn ang="0">
                <a:pos x="1374" y="915"/>
              </a:cxn>
              <a:cxn ang="0">
                <a:pos x="1290" y="916"/>
              </a:cxn>
              <a:cxn ang="0">
                <a:pos x="1180" y="912"/>
              </a:cxn>
              <a:cxn ang="0">
                <a:pos x="1101" y="904"/>
              </a:cxn>
              <a:cxn ang="0">
                <a:pos x="1047" y="895"/>
              </a:cxn>
              <a:cxn ang="0">
                <a:pos x="994" y="884"/>
              </a:cxn>
              <a:cxn ang="0">
                <a:pos x="917" y="865"/>
              </a:cxn>
              <a:cxn ang="0">
                <a:pos x="866" y="850"/>
              </a:cxn>
              <a:cxn ang="0">
                <a:pos x="817" y="833"/>
              </a:cxn>
              <a:cxn ang="0">
                <a:pos x="721" y="793"/>
              </a:cxn>
              <a:cxn ang="0">
                <a:pos x="674" y="770"/>
              </a:cxn>
              <a:cxn ang="0">
                <a:pos x="605" y="734"/>
              </a:cxn>
              <a:cxn ang="0">
                <a:pos x="539" y="694"/>
              </a:cxn>
              <a:cxn ang="0">
                <a:pos x="454" y="633"/>
              </a:cxn>
              <a:cxn ang="0">
                <a:pos x="376" y="567"/>
              </a:cxn>
              <a:cxn ang="0">
                <a:pos x="337" y="533"/>
              </a:cxn>
              <a:cxn ang="0">
                <a:pos x="283" y="478"/>
              </a:cxn>
              <a:cxn ang="0">
                <a:pos x="232" y="420"/>
              </a:cxn>
              <a:cxn ang="0">
                <a:pos x="170" y="339"/>
              </a:cxn>
              <a:cxn ang="0">
                <a:pos x="140" y="295"/>
              </a:cxn>
              <a:cxn ang="0">
                <a:pos x="113" y="251"/>
              </a:cxn>
              <a:cxn ang="0">
                <a:pos x="88" y="208"/>
              </a:cxn>
              <a:cxn ang="0">
                <a:pos x="52" y="139"/>
              </a:cxn>
              <a:cxn ang="0">
                <a:pos x="19" y="66"/>
              </a:cxn>
              <a:cxn ang="0">
                <a:pos x="0" y="18"/>
              </a:cxn>
              <a:cxn ang="0">
                <a:pos x="55" y="11"/>
              </a:cxn>
              <a:cxn ang="0">
                <a:pos x="109" y="5"/>
              </a:cxn>
              <a:cxn ang="0">
                <a:pos x="164" y="2"/>
              </a:cxn>
              <a:cxn ang="0">
                <a:pos x="276" y="2"/>
              </a:cxn>
              <a:cxn ang="0">
                <a:pos x="385" y="9"/>
              </a:cxn>
              <a:cxn ang="0">
                <a:pos x="438" y="17"/>
              </a:cxn>
              <a:cxn ang="0">
                <a:pos x="491" y="27"/>
              </a:cxn>
              <a:cxn ang="0">
                <a:pos x="543" y="38"/>
              </a:cxn>
              <a:cxn ang="0">
                <a:pos x="620" y="59"/>
              </a:cxn>
              <a:cxn ang="0">
                <a:pos x="669" y="75"/>
              </a:cxn>
              <a:cxn ang="0">
                <a:pos x="743" y="102"/>
              </a:cxn>
              <a:cxn ang="0">
                <a:pos x="815" y="134"/>
              </a:cxn>
              <a:cxn ang="0">
                <a:pos x="884" y="170"/>
              </a:cxn>
              <a:cxn ang="0">
                <a:pos x="929" y="196"/>
              </a:cxn>
              <a:cxn ang="0">
                <a:pos x="1015" y="253"/>
              </a:cxn>
              <a:cxn ang="0">
                <a:pos x="1098" y="316"/>
              </a:cxn>
              <a:cxn ang="0">
                <a:pos x="1155" y="366"/>
              </a:cxn>
              <a:cxn ang="0">
                <a:pos x="1211" y="420"/>
              </a:cxn>
              <a:cxn ang="0">
                <a:pos x="1245" y="457"/>
              </a:cxn>
              <a:cxn ang="0">
                <a:pos x="1311" y="537"/>
              </a:cxn>
              <a:cxn ang="0">
                <a:pos x="1356" y="600"/>
              </a:cxn>
              <a:cxn ang="0">
                <a:pos x="1385" y="642"/>
              </a:cxn>
              <a:cxn ang="0">
                <a:pos x="1412" y="687"/>
              </a:cxn>
              <a:cxn ang="0">
                <a:pos x="1450" y="755"/>
              </a:cxn>
              <a:cxn ang="0">
                <a:pos x="1472" y="802"/>
              </a:cxn>
              <a:cxn ang="0">
                <a:pos x="1502" y="874"/>
              </a:cxn>
            </a:cxnLst>
            <a:rect l="0" t="0" r="r" b="b"/>
            <a:pathLst>
              <a:path w="1511" h="916">
                <a:moveTo>
                  <a:pt x="1511" y="900"/>
                </a:moveTo>
                <a:lnTo>
                  <a:pt x="1484" y="903"/>
                </a:lnTo>
                <a:lnTo>
                  <a:pt x="1457" y="907"/>
                </a:lnTo>
                <a:lnTo>
                  <a:pt x="1430" y="910"/>
                </a:lnTo>
                <a:lnTo>
                  <a:pt x="1403" y="912"/>
                </a:lnTo>
                <a:lnTo>
                  <a:pt x="1374" y="915"/>
                </a:lnTo>
                <a:lnTo>
                  <a:pt x="1347" y="916"/>
                </a:lnTo>
                <a:lnTo>
                  <a:pt x="1290" y="916"/>
                </a:lnTo>
                <a:lnTo>
                  <a:pt x="1236" y="916"/>
                </a:lnTo>
                <a:lnTo>
                  <a:pt x="1180" y="912"/>
                </a:lnTo>
                <a:lnTo>
                  <a:pt x="1126" y="907"/>
                </a:lnTo>
                <a:lnTo>
                  <a:pt x="1101" y="904"/>
                </a:lnTo>
                <a:lnTo>
                  <a:pt x="1074" y="900"/>
                </a:lnTo>
                <a:lnTo>
                  <a:pt x="1047" y="895"/>
                </a:lnTo>
                <a:lnTo>
                  <a:pt x="1021" y="891"/>
                </a:lnTo>
                <a:lnTo>
                  <a:pt x="994" y="884"/>
                </a:lnTo>
                <a:lnTo>
                  <a:pt x="969" y="878"/>
                </a:lnTo>
                <a:lnTo>
                  <a:pt x="917" y="865"/>
                </a:lnTo>
                <a:lnTo>
                  <a:pt x="892" y="857"/>
                </a:lnTo>
                <a:lnTo>
                  <a:pt x="866" y="850"/>
                </a:lnTo>
                <a:lnTo>
                  <a:pt x="842" y="841"/>
                </a:lnTo>
                <a:lnTo>
                  <a:pt x="817" y="833"/>
                </a:lnTo>
                <a:lnTo>
                  <a:pt x="769" y="814"/>
                </a:lnTo>
                <a:lnTo>
                  <a:pt x="721" y="793"/>
                </a:lnTo>
                <a:lnTo>
                  <a:pt x="696" y="782"/>
                </a:lnTo>
                <a:lnTo>
                  <a:pt x="674" y="770"/>
                </a:lnTo>
                <a:lnTo>
                  <a:pt x="627" y="746"/>
                </a:lnTo>
                <a:lnTo>
                  <a:pt x="605" y="734"/>
                </a:lnTo>
                <a:lnTo>
                  <a:pt x="582" y="721"/>
                </a:lnTo>
                <a:lnTo>
                  <a:pt x="539" y="694"/>
                </a:lnTo>
                <a:lnTo>
                  <a:pt x="497" y="663"/>
                </a:lnTo>
                <a:lnTo>
                  <a:pt x="454" y="633"/>
                </a:lnTo>
                <a:lnTo>
                  <a:pt x="414" y="602"/>
                </a:lnTo>
                <a:lnTo>
                  <a:pt x="376" y="567"/>
                </a:lnTo>
                <a:lnTo>
                  <a:pt x="357" y="551"/>
                </a:lnTo>
                <a:lnTo>
                  <a:pt x="337" y="533"/>
                </a:lnTo>
                <a:lnTo>
                  <a:pt x="301" y="496"/>
                </a:lnTo>
                <a:lnTo>
                  <a:pt x="283" y="478"/>
                </a:lnTo>
                <a:lnTo>
                  <a:pt x="267" y="459"/>
                </a:lnTo>
                <a:lnTo>
                  <a:pt x="232" y="420"/>
                </a:lnTo>
                <a:lnTo>
                  <a:pt x="200" y="379"/>
                </a:lnTo>
                <a:lnTo>
                  <a:pt x="170" y="339"/>
                </a:lnTo>
                <a:lnTo>
                  <a:pt x="155" y="318"/>
                </a:lnTo>
                <a:lnTo>
                  <a:pt x="140" y="295"/>
                </a:lnTo>
                <a:lnTo>
                  <a:pt x="127" y="274"/>
                </a:lnTo>
                <a:lnTo>
                  <a:pt x="113" y="251"/>
                </a:lnTo>
                <a:lnTo>
                  <a:pt x="100" y="230"/>
                </a:lnTo>
                <a:lnTo>
                  <a:pt x="88" y="208"/>
                </a:lnTo>
                <a:lnTo>
                  <a:pt x="62" y="161"/>
                </a:lnTo>
                <a:lnTo>
                  <a:pt x="52" y="139"/>
                </a:lnTo>
                <a:lnTo>
                  <a:pt x="40" y="115"/>
                </a:lnTo>
                <a:lnTo>
                  <a:pt x="19" y="66"/>
                </a:lnTo>
                <a:lnTo>
                  <a:pt x="9" y="42"/>
                </a:lnTo>
                <a:lnTo>
                  <a:pt x="0" y="18"/>
                </a:lnTo>
                <a:lnTo>
                  <a:pt x="28" y="14"/>
                </a:lnTo>
                <a:lnTo>
                  <a:pt x="55" y="11"/>
                </a:lnTo>
                <a:lnTo>
                  <a:pt x="82" y="8"/>
                </a:lnTo>
                <a:lnTo>
                  <a:pt x="109" y="5"/>
                </a:lnTo>
                <a:lnTo>
                  <a:pt x="137" y="3"/>
                </a:lnTo>
                <a:lnTo>
                  <a:pt x="164" y="2"/>
                </a:lnTo>
                <a:lnTo>
                  <a:pt x="221" y="0"/>
                </a:lnTo>
                <a:lnTo>
                  <a:pt x="276" y="2"/>
                </a:lnTo>
                <a:lnTo>
                  <a:pt x="331" y="5"/>
                </a:lnTo>
                <a:lnTo>
                  <a:pt x="385" y="9"/>
                </a:lnTo>
                <a:lnTo>
                  <a:pt x="411" y="14"/>
                </a:lnTo>
                <a:lnTo>
                  <a:pt x="438" y="17"/>
                </a:lnTo>
                <a:lnTo>
                  <a:pt x="465" y="21"/>
                </a:lnTo>
                <a:lnTo>
                  <a:pt x="491" y="27"/>
                </a:lnTo>
                <a:lnTo>
                  <a:pt x="518" y="32"/>
                </a:lnTo>
                <a:lnTo>
                  <a:pt x="543" y="38"/>
                </a:lnTo>
                <a:lnTo>
                  <a:pt x="594" y="51"/>
                </a:lnTo>
                <a:lnTo>
                  <a:pt x="620" y="59"/>
                </a:lnTo>
                <a:lnTo>
                  <a:pt x="645" y="66"/>
                </a:lnTo>
                <a:lnTo>
                  <a:pt x="669" y="75"/>
                </a:lnTo>
                <a:lnTo>
                  <a:pt x="695" y="84"/>
                </a:lnTo>
                <a:lnTo>
                  <a:pt x="743" y="102"/>
                </a:lnTo>
                <a:lnTo>
                  <a:pt x="791" y="124"/>
                </a:lnTo>
                <a:lnTo>
                  <a:pt x="815" y="134"/>
                </a:lnTo>
                <a:lnTo>
                  <a:pt x="838" y="146"/>
                </a:lnTo>
                <a:lnTo>
                  <a:pt x="884" y="170"/>
                </a:lnTo>
                <a:lnTo>
                  <a:pt x="907" y="184"/>
                </a:lnTo>
                <a:lnTo>
                  <a:pt x="929" y="196"/>
                </a:lnTo>
                <a:lnTo>
                  <a:pt x="973" y="224"/>
                </a:lnTo>
                <a:lnTo>
                  <a:pt x="1015" y="253"/>
                </a:lnTo>
                <a:lnTo>
                  <a:pt x="1057" y="283"/>
                </a:lnTo>
                <a:lnTo>
                  <a:pt x="1098" y="316"/>
                </a:lnTo>
                <a:lnTo>
                  <a:pt x="1135" y="349"/>
                </a:lnTo>
                <a:lnTo>
                  <a:pt x="1155" y="366"/>
                </a:lnTo>
                <a:lnTo>
                  <a:pt x="1174" y="384"/>
                </a:lnTo>
                <a:lnTo>
                  <a:pt x="1211" y="420"/>
                </a:lnTo>
                <a:lnTo>
                  <a:pt x="1229" y="439"/>
                </a:lnTo>
                <a:lnTo>
                  <a:pt x="1245" y="457"/>
                </a:lnTo>
                <a:lnTo>
                  <a:pt x="1280" y="496"/>
                </a:lnTo>
                <a:lnTo>
                  <a:pt x="1311" y="537"/>
                </a:lnTo>
                <a:lnTo>
                  <a:pt x="1341" y="579"/>
                </a:lnTo>
                <a:lnTo>
                  <a:pt x="1356" y="600"/>
                </a:lnTo>
                <a:lnTo>
                  <a:pt x="1371" y="621"/>
                </a:lnTo>
                <a:lnTo>
                  <a:pt x="1385" y="642"/>
                </a:lnTo>
                <a:lnTo>
                  <a:pt x="1398" y="665"/>
                </a:lnTo>
                <a:lnTo>
                  <a:pt x="1412" y="687"/>
                </a:lnTo>
                <a:lnTo>
                  <a:pt x="1424" y="710"/>
                </a:lnTo>
                <a:lnTo>
                  <a:pt x="1450" y="755"/>
                </a:lnTo>
                <a:lnTo>
                  <a:pt x="1460" y="779"/>
                </a:lnTo>
                <a:lnTo>
                  <a:pt x="1472" y="802"/>
                </a:lnTo>
                <a:lnTo>
                  <a:pt x="1493" y="850"/>
                </a:lnTo>
                <a:lnTo>
                  <a:pt x="1502" y="874"/>
                </a:lnTo>
                <a:lnTo>
                  <a:pt x="1511" y="9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Freeform 15">
            <a:extLst>
              <a:ext uri="{FF2B5EF4-FFF2-40B4-BE49-F238E27FC236}">
                <a16:creationId xmlns="" xmlns:a16="http://schemas.microsoft.com/office/drawing/2014/main" id="{5C995141-240A-4E03-BA89-F9594FFF6A74}"/>
              </a:ext>
            </a:extLst>
          </p:cNvPr>
          <p:cNvSpPr>
            <a:spLocks/>
          </p:cNvSpPr>
          <p:nvPr userDrawn="1"/>
        </p:nvSpPr>
        <p:spPr bwMode="auto">
          <a:xfrm>
            <a:off x="2298268" y="3082285"/>
            <a:ext cx="335632" cy="102417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3" y="781"/>
              </a:cxn>
              <a:cxn ang="0">
                <a:pos x="7" y="720"/>
              </a:cxn>
              <a:cxn ang="0">
                <a:pos x="15" y="660"/>
              </a:cxn>
              <a:cxn ang="0">
                <a:pos x="25" y="602"/>
              </a:cxn>
              <a:cxn ang="0">
                <a:pos x="39" y="543"/>
              </a:cxn>
              <a:cxn ang="0">
                <a:pos x="54" y="486"/>
              </a:cxn>
              <a:cxn ang="0">
                <a:pos x="82" y="402"/>
              </a:cxn>
              <a:cxn ang="0">
                <a:pos x="126" y="293"/>
              </a:cxn>
              <a:cxn ang="0">
                <a:pos x="151" y="242"/>
              </a:cxn>
              <a:cxn ang="0">
                <a:pos x="180" y="191"/>
              </a:cxn>
              <a:cxn ang="0">
                <a:pos x="210" y="141"/>
              </a:cxn>
              <a:cxn ang="0">
                <a:pos x="242" y="93"/>
              </a:cxn>
              <a:cxn ang="0">
                <a:pos x="275" y="45"/>
              </a:cxn>
              <a:cxn ang="0">
                <a:pos x="311" y="0"/>
              </a:cxn>
              <a:cxn ang="0">
                <a:pos x="363" y="69"/>
              </a:cxn>
              <a:cxn ang="0">
                <a:pos x="411" y="141"/>
              </a:cxn>
              <a:cxn ang="0">
                <a:pos x="441" y="191"/>
              </a:cxn>
              <a:cxn ang="0">
                <a:pos x="482" y="268"/>
              </a:cxn>
              <a:cxn ang="0">
                <a:pos x="506" y="320"/>
              </a:cxn>
              <a:cxn ang="0">
                <a:pos x="529" y="374"/>
              </a:cxn>
              <a:cxn ang="0">
                <a:pos x="548" y="429"/>
              </a:cxn>
              <a:cxn ang="0">
                <a:pos x="566" y="486"/>
              </a:cxn>
              <a:cxn ang="0">
                <a:pos x="581" y="543"/>
              </a:cxn>
              <a:cxn ang="0">
                <a:pos x="595" y="602"/>
              </a:cxn>
              <a:cxn ang="0">
                <a:pos x="605" y="660"/>
              </a:cxn>
              <a:cxn ang="0">
                <a:pos x="616" y="750"/>
              </a:cxn>
              <a:cxn ang="0">
                <a:pos x="620" y="811"/>
              </a:cxn>
              <a:cxn ang="0">
                <a:pos x="622" y="872"/>
              </a:cxn>
              <a:cxn ang="0">
                <a:pos x="620" y="935"/>
              </a:cxn>
              <a:cxn ang="0">
                <a:pos x="616" y="996"/>
              </a:cxn>
              <a:cxn ang="0">
                <a:pos x="610" y="1056"/>
              </a:cxn>
              <a:cxn ang="0">
                <a:pos x="601" y="1116"/>
              </a:cxn>
              <a:cxn ang="0">
                <a:pos x="589" y="1175"/>
              </a:cxn>
              <a:cxn ang="0">
                <a:pos x="575" y="1232"/>
              </a:cxn>
              <a:cxn ang="0">
                <a:pos x="557" y="1289"/>
              </a:cxn>
              <a:cxn ang="0">
                <a:pos x="518" y="1399"/>
              </a:cxn>
              <a:cxn ang="0">
                <a:pos x="482" y="1478"/>
              </a:cxn>
              <a:cxn ang="0">
                <a:pos x="455" y="1529"/>
              </a:cxn>
              <a:cxn ang="0">
                <a:pos x="426" y="1581"/>
              </a:cxn>
              <a:cxn ang="0">
                <a:pos x="396" y="1629"/>
              </a:cxn>
              <a:cxn ang="0">
                <a:pos x="363" y="1677"/>
              </a:cxn>
              <a:cxn ang="0">
                <a:pos x="329" y="1723"/>
              </a:cxn>
              <a:cxn ang="0">
                <a:pos x="275" y="1699"/>
              </a:cxn>
              <a:cxn ang="0">
                <a:pos x="242" y="1653"/>
              </a:cxn>
              <a:cxn ang="0">
                <a:pos x="193" y="1581"/>
              </a:cxn>
              <a:cxn ang="0">
                <a:pos x="151" y="1504"/>
              </a:cxn>
              <a:cxn ang="0">
                <a:pos x="126" y="1453"/>
              </a:cxn>
              <a:cxn ang="0">
                <a:pos x="103" y="1399"/>
              </a:cxn>
              <a:cxn ang="0">
                <a:pos x="82" y="1344"/>
              </a:cxn>
              <a:cxn ang="0">
                <a:pos x="63" y="1289"/>
              </a:cxn>
              <a:cxn ang="0">
                <a:pos x="46" y="1232"/>
              </a:cxn>
              <a:cxn ang="0">
                <a:pos x="31" y="1175"/>
              </a:cxn>
              <a:cxn ang="0">
                <a:pos x="21" y="1116"/>
              </a:cxn>
              <a:cxn ang="0">
                <a:pos x="12" y="1056"/>
              </a:cxn>
              <a:cxn ang="0">
                <a:pos x="3" y="966"/>
              </a:cxn>
              <a:cxn ang="0">
                <a:pos x="0" y="904"/>
              </a:cxn>
            </a:cxnLst>
            <a:rect l="0" t="0" r="r" b="b"/>
            <a:pathLst>
              <a:path w="622" h="1746">
                <a:moveTo>
                  <a:pt x="0" y="872"/>
                </a:moveTo>
                <a:lnTo>
                  <a:pt x="0" y="842"/>
                </a:lnTo>
                <a:lnTo>
                  <a:pt x="0" y="811"/>
                </a:lnTo>
                <a:lnTo>
                  <a:pt x="3" y="781"/>
                </a:lnTo>
                <a:lnTo>
                  <a:pt x="4" y="750"/>
                </a:lnTo>
                <a:lnTo>
                  <a:pt x="7" y="720"/>
                </a:lnTo>
                <a:lnTo>
                  <a:pt x="12" y="690"/>
                </a:lnTo>
                <a:lnTo>
                  <a:pt x="15" y="660"/>
                </a:lnTo>
                <a:lnTo>
                  <a:pt x="21" y="630"/>
                </a:lnTo>
                <a:lnTo>
                  <a:pt x="25" y="602"/>
                </a:lnTo>
                <a:lnTo>
                  <a:pt x="31" y="571"/>
                </a:lnTo>
                <a:lnTo>
                  <a:pt x="39" y="543"/>
                </a:lnTo>
                <a:lnTo>
                  <a:pt x="46" y="514"/>
                </a:lnTo>
                <a:lnTo>
                  <a:pt x="54" y="486"/>
                </a:lnTo>
                <a:lnTo>
                  <a:pt x="63" y="457"/>
                </a:lnTo>
                <a:lnTo>
                  <a:pt x="82" y="402"/>
                </a:lnTo>
                <a:lnTo>
                  <a:pt x="103" y="347"/>
                </a:lnTo>
                <a:lnTo>
                  <a:pt x="126" y="293"/>
                </a:lnTo>
                <a:lnTo>
                  <a:pt x="139" y="268"/>
                </a:lnTo>
                <a:lnTo>
                  <a:pt x="151" y="242"/>
                </a:lnTo>
                <a:lnTo>
                  <a:pt x="165" y="215"/>
                </a:lnTo>
                <a:lnTo>
                  <a:pt x="180" y="191"/>
                </a:lnTo>
                <a:lnTo>
                  <a:pt x="193" y="165"/>
                </a:lnTo>
                <a:lnTo>
                  <a:pt x="210" y="141"/>
                </a:lnTo>
                <a:lnTo>
                  <a:pt x="225" y="117"/>
                </a:lnTo>
                <a:lnTo>
                  <a:pt x="242" y="93"/>
                </a:lnTo>
                <a:lnTo>
                  <a:pt x="258" y="69"/>
                </a:lnTo>
                <a:lnTo>
                  <a:pt x="275" y="45"/>
                </a:lnTo>
                <a:lnTo>
                  <a:pt x="293" y="23"/>
                </a:lnTo>
                <a:lnTo>
                  <a:pt x="311" y="0"/>
                </a:lnTo>
                <a:lnTo>
                  <a:pt x="345" y="45"/>
                </a:lnTo>
                <a:lnTo>
                  <a:pt x="363" y="69"/>
                </a:lnTo>
                <a:lnTo>
                  <a:pt x="380" y="93"/>
                </a:lnTo>
                <a:lnTo>
                  <a:pt x="411" y="141"/>
                </a:lnTo>
                <a:lnTo>
                  <a:pt x="426" y="165"/>
                </a:lnTo>
                <a:lnTo>
                  <a:pt x="441" y="191"/>
                </a:lnTo>
                <a:lnTo>
                  <a:pt x="469" y="242"/>
                </a:lnTo>
                <a:lnTo>
                  <a:pt x="482" y="268"/>
                </a:lnTo>
                <a:lnTo>
                  <a:pt x="494" y="293"/>
                </a:lnTo>
                <a:lnTo>
                  <a:pt x="506" y="320"/>
                </a:lnTo>
                <a:lnTo>
                  <a:pt x="518" y="347"/>
                </a:lnTo>
                <a:lnTo>
                  <a:pt x="529" y="374"/>
                </a:lnTo>
                <a:lnTo>
                  <a:pt x="539" y="402"/>
                </a:lnTo>
                <a:lnTo>
                  <a:pt x="548" y="429"/>
                </a:lnTo>
                <a:lnTo>
                  <a:pt x="557" y="457"/>
                </a:lnTo>
                <a:lnTo>
                  <a:pt x="566" y="486"/>
                </a:lnTo>
                <a:lnTo>
                  <a:pt x="575" y="514"/>
                </a:lnTo>
                <a:lnTo>
                  <a:pt x="581" y="543"/>
                </a:lnTo>
                <a:lnTo>
                  <a:pt x="589" y="571"/>
                </a:lnTo>
                <a:lnTo>
                  <a:pt x="595" y="602"/>
                </a:lnTo>
                <a:lnTo>
                  <a:pt x="601" y="630"/>
                </a:lnTo>
                <a:lnTo>
                  <a:pt x="605" y="660"/>
                </a:lnTo>
                <a:lnTo>
                  <a:pt x="610" y="690"/>
                </a:lnTo>
                <a:lnTo>
                  <a:pt x="616" y="750"/>
                </a:lnTo>
                <a:lnTo>
                  <a:pt x="619" y="781"/>
                </a:lnTo>
                <a:lnTo>
                  <a:pt x="620" y="811"/>
                </a:lnTo>
                <a:lnTo>
                  <a:pt x="622" y="842"/>
                </a:lnTo>
                <a:lnTo>
                  <a:pt x="622" y="872"/>
                </a:lnTo>
                <a:lnTo>
                  <a:pt x="622" y="904"/>
                </a:lnTo>
                <a:lnTo>
                  <a:pt x="620" y="935"/>
                </a:lnTo>
                <a:lnTo>
                  <a:pt x="619" y="966"/>
                </a:lnTo>
                <a:lnTo>
                  <a:pt x="616" y="996"/>
                </a:lnTo>
                <a:lnTo>
                  <a:pt x="613" y="1026"/>
                </a:lnTo>
                <a:lnTo>
                  <a:pt x="610" y="1056"/>
                </a:lnTo>
                <a:lnTo>
                  <a:pt x="605" y="1086"/>
                </a:lnTo>
                <a:lnTo>
                  <a:pt x="601" y="1116"/>
                </a:lnTo>
                <a:lnTo>
                  <a:pt x="595" y="1144"/>
                </a:lnTo>
                <a:lnTo>
                  <a:pt x="589" y="1175"/>
                </a:lnTo>
                <a:lnTo>
                  <a:pt x="581" y="1203"/>
                </a:lnTo>
                <a:lnTo>
                  <a:pt x="575" y="1232"/>
                </a:lnTo>
                <a:lnTo>
                  <a:pt x="566" y="1260"/>
                </a:lnTo>
                <a:lnTo>
                  <a:pt x="557" y="1289"/>
                </a:lnTo>
                <a:lnTo>
                  <a:pt x="539" y="1344"/>
                </a:lnTo>
                <a:lnTo>
                  <a:pt x="518" y="1399"/>
                </a:lnTo>
                <a:lnTo>
                  <a:pt x="494" y="1453"/>
                </a:lnTo>
                <a:lnTo>
                  <a:pt x="482" y="1478"/>
                </a:lnTo>
                <a:lnTo>
                  <a:pt x="469" y="1504"/>
                </a:lnTo>
                <a:lnTo>
                  <a:pt x="455" y="1529"/>
                </a:lnTo>
                <a:lnTo>
                  <a:pt x="441" y="1555"/>
                </a:lnTo>
                <a:lnTo>
                  <a:pt x="426" y="1581"/>
                </a:lnTo>
                <a:lnTo>
                  <a:pt x="411" y="1605"/>
                </a:lnTo>
                <a:lnTo>
                  <a:pt x="396" y="1629"/>
                </a:lnTo>
                <a:lnTo>
                  <a:pt x="380" y="1653"/>
                </a:lnTo>
                <a:lnTo>
                  <a:pt x="363" y="1677"/>
                </a:lnTo>
                <a:lnTo>
                  <a:pt x="345" y="1699"/>
                </a:lnTo>
                <a:lnTo>
                  <a:pt x="329" y="1723"/>
                </a:lnTo>
                <a:lnTo>
                  <a:pt x="311" y="1746"/>
                </a:lnTo>
                <a:lnTo>
                  <a:pt x="275" y="1699"/>
                </a:lnTo>
                <a:lnTo>
                  <a:pt x="258" y="1677"/>
                </a:lnTo>
                <a:lnTo>
                  <a:pt x="242" y="1653"/>
                </a:lnTo>
                <a:lnTo>
                  <a:pt x="210" y="1605"/>
                </a:lnTo>
                <a:lnTo>
                  <a:pt x="193" y="1581"/>
                </a:lnTo>
                <a:lnTo>
                  <a:pt x="180" y="1555"/>
                </a:lnTo>
                <a:lnTo>
                  <a:pt x="151" y="1504"/>
                </a:lnTo>
                <a:lnTo>
                  <a:pt x="139" y="1478"/>
                </a:lnTo>
                <a:lnTo>
                  <a:pt x="126" y="1453"/>
                </a:lnTo>
                <a:lnTo>
                  <a:pt x="114" y="1426"/>
                </a:lnTo>
                <a:lnTo>
                  <a:pt x="103" y="1399"/>
                </a:lnTo>
                <a:lnTo>
                  <a:pt x="91" y="1372"/>
                </a:lnTo>
                <a:lnTo>
                  <a:pt x="82" y="1344"/>
                </a:lnTo>
                <a:lnTo>
                  <a:pt x="72" y="1316"/>
                </a:lnTo>
                <a:lnTo>
                  <a:pt x="63" y="1289"/>
                </a:lnTo>
                <a:lnTo>
                  <a:pt x="54" y="1260"/>
                </a:lnTo>
                <a:lnTo>
                  <a:pt x="46" y="1232"/>
                </a:lnTo>
                <a:lnTo>
                  <a:pt x="39" y="1203"/>
                </a:lnTo>
                <a:lnTo>
                  <a:pt x="31" y="1175"/>
                </a:lnTo>
                <a:lnTo>
                  <a:pt x="25" y="1144"/>
                </a:lnTo>
                <a:lnTo>
                  <a:pt x="21" y="1116"/>
                </a:lnTo>
                <a:lnTo>
                  <a:pt x="15" y="1086"/>
                </a:lnTo>
                <a:lnTo>
                  <a:pt x="12" y="1056"/>
                </a:lnTo>
                <a:lnTo>
                  <a:pt x="4" y="996"/>
                </a:lnTo>
                <a:lnTo>
                  <a:pt x="3" y="966"/>
                </a:lnTo>
                <a:lnTo>
                  <a:pt x="0" y="935"/>
                </a:lnTo>
                <a:lnTo>
                  <a:pt x="0" y="904"/>
                </a:lnTo>
                <a:lnTo>
                  <a:pt x="0" y="8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Freeform 16">
            <a:extLst>
              <a:ext uri="{FF2B5EF4-FFF2-40B4-BE49-F238E27FC236}">
                <a16:creationId xmlns="" xmlns:a16="http://schemas.microsoft.com/office/drawing/2014/main" id="{F1620780-B3FC-4E0B-8748-9050BE6FF1E0}"/>
              </a:ext>
            </a:extLst>
          </p:cNvPr>
          <p:cNvSpPr>
            <a:spLocks/>
          </p:cNvSpPr>
          <p:nvPr userDrawn="1"/>
        </p:nvSpPr>
        <p:spPr bwMode="auto">
          <a:xfrm>
            <a:off x="2344435" y="3093156"/>
            <a:ext cx="243296" cy="241356"/>
          </a:xfrm>
          <a:custGeom>
            <a:avLst/>
            <a:gdLst/>
            <a:ahLst/>
            <a:cxnLst>
              <a:cxn ang="0">
                <a:pos x="451" y="396"/>
              </a:cxn>
              <a:cxn ang="0">
                <a:pos x="424" y="399"/>
              </a:cxn>
              <a:cxn ang="0">
                <a:pos x="397" y="403"/>
              </a:cxn>
              <a:cxn ang="0">
                <a:pos x="370" y="406"/>
              </a:cxn>
              <a:cxn ang="0">
                <a:pos x="343" y="408"/>
              </a:cxn>
              <a:cxn ang="0">
                <a:pos x="314" y="411"/>
              </a:cxn>
              <a:cxn ang="0">
                <a:pos x="287" y="412"/>
              </a:cxn>
              <a:cxn ang="0">
                <a:pos x="230" y="412"/>
              </a:cxn>
              <a:cxn ang="0">
                <a:pos x="202" y="412"/>
              </a:cxn>
              <a:cxn ang="0">
                <a:pos x="172" y="411"/>
              </a:cxn>
              <a:cxn ang="0">
                <a:pos x="143" y="409"/>
              </a:cxn>
              <a:cxn ang="0">
                <a:pos x="114" y="408"/>
              </a:cxn>
              <a:cxn ang="0">
                <a:pos x="84" y="405"/>
              </a:cxn>
              <a:cxn ang="0">
                <a:pos x="56" y="402"/>
              </a:cxn>
              <a:cxn ang="0">
                <a:pos x="27" y="397"/>
              </a:cxn>
              <a:cxn ang="0">
                <a:pos x="0" y="393"/>
              </a:cxn>
              <a:cxn ang="0">
                <a:pos x="21" y="340"/>
              </a:cxn>
              <a:cxn ang="0">
                <a:pos x="32" y="313"/>
              </a:cxn>
              <a:cxn ang="0">
                <a:pos x="44" y="287"/>
              </a:cxn>
              <a:cxn ang="0">
                <a:pos x="69" y="236"/>
              </a:cxn>
              <a:cxn ang="0">
                <a:pos x="83" y="212"/>
              </a:cxn>
              <a:cxn ang="0">
                <a:pos x="96" y="186"/>
              </a:cxn>
              <a:cxn ang="0">
                <a:pos x="111" y="162"/>
              </a:cxn>
              <a:cxn ang="0">
                <a:pos x="126" y="138"/>
              </a:cxn>
              <a:cxn ang="0">
                <a:pos x="157" y="90"/>
              </a:cxn>
              <a:cxn ang="0">
                <a:pos x="191" y="45"/>
              </a:cxn>
              <a:cxn ang="0">
                <a:pos x="208" y="23"/>
              </a:cxn>
              <a:cxn ang="0">
                <a:pos x="226" y="0"/>
              </a:cxn>
              <a:cxn ang="0">
                <a:pos x="244" y="23"/>
              </a:cxn>
              <a:cxn ang="0">
                <a:pos x="260" y="45"/>
              </a:cxn>
              <a:cxn ang="0">
                <a:pos x="277" y="68"/>
              </a:cxn>
              <a:cxn ang="0">
                <a:pos x="293" y="92"/>
              </a:cxn>
              <a:cxn ang="0">
                <a:pos x="310" y="114"/>
              </a:cxn>
              <a:cxn ang="0">
                <a:pos x="325" y="138"/>
              </a:cxn>
              <a:cxn ang="0">
                <a:pos x="340" y="162"/>
              </a:cxn>
              <a:cxn ang="0">
                <a:pos x="355" y="188"/>
              </a:cxn>
              <a:cxn ang="0">
                <a:pos x="369" y="212"/>
              </a:cxn>
              <a:cxn ang="0">
                <a:pos x="382" y="238"/>
              </a:cxn>
              <a:cxn ang="0">
                <a:pos x="408" y="289"/>
              </a:cxn>
              <a:cxn ang="0">
                <a:pos x="420" y="314"/>
              </a:cxn>
              <a:cxn ang="0">
                <a:pos x="430" y="341"/>
              </a:cxn>
              <a:cxn ang="0">
                <a:pos x="441" y="368"/>
              </a:cxn>
              <a:cxn ang="0">
                <a:pos x="451" y="396"/>
              </a:cxn>
            </a:cxnLst>
            <a:rect l="0" t="0" r="r" b="b"/>
            <a:pathLst>
              <a:path w="451" h="412">
                <a:moveTo>
                  <a:pt x="451" y="396"/>
                </a:moveTo>
                <a:lnTo>
                  <a:pt x="424" y="399"/>
                </a:lnTo>
                <a:lnTo>
                  <a:pt x="397" y="403"/>
                </a:lnTo>
                <a:lnTo>
                  <a:pt x="370" y="406"/>
                </a:lnTo>
                <a:lnTo>
                  <a:pt x="343" y="408"/>
                </a:lnTo>
                <a:lnTo>
                  <a:pt x="314" y="411"/>
                </a:lnTo>
                <a:lnTo>
                  <a:pt x="287" y="412"/>
                </a:lnTo>
                <a:lnTo>
                  <a:pt x="230" y="412"/>
                </a:lnTo>
                <a:lnTo>
                  <a:pt x="202" y="412"/>
                </a:lnTo>
                <a:lnTo>
                  <a:pt x="172" y="411"/>
                </a:lnTo>
                <a:lnTo>
                  <a:pt x="143" y="409"/>
                </a:lnTo>
                <a:lnTo>
                  <a:pt x="114" y="408"/>
                </a:lnTo>
                <a:lnTo>
                  <a:pt x="84" y="405"/>
                </a:lnTo>
                <a:lnTo>
                  <a:pt x="56" y="402"/>
                </a:lnTo>
                <a:lnTo>
                  <a:pt x="27" y="397"/>
                </a:lnTo>
                <a:lnTo>
                  <a:pt x="0" y="393"/>
                </a:lnTo>
                <a:lnTo>
                  <a:pt x="21" y="340"/>
                </a:lnTo>
                <a:lnTo>
                  <a:pt x="32" y="313"/>
                </a:lnTo>
                <a:lnTo>
                  <a:pt x="44" y="287"/>
                </a:lnTo>
                <a:lnTo>
                  <a:pt x="69" y="236"/>
                </a:lnTo>
                <a:lnTo>
                  <a:pt x="83" y="212"/>
                </a:lnTo>
                <a:lnTo>
                  <a:pt x="96" y="186"/>
                </a:lnTo>
                <a:lnTo>
                  <a:pt x="111" y="162"/>
                </a:lnTo>
                <a:lnTo>
                  <a:pt x="126" y="138"/>
                </a:lnTo>
                <a:lnTo>
                  <a:pt x="157" y="90"/>
                </a:lnTo>
                <a:lnTo>
                  <a:pt x="191" y="45"/>
                </a:lnTo>
                <a:lnTo>
                  <a:pt x="208" y="23"/>
                </a:lnTo>
                <a:lnTo>
                  <a:pt x="226" y="0"/>
                </a:lnTo>
                <a:lnTo>
                  <a:pt x="244" y="23"/>
                </a:lnTo>
                <a:lnTo>
                  <a:pt x="260" y="45"/>
                </a:lnTo>
                <a:lnTo>
                  <a:pt x="277" y="68"/>
                </a:lnTo>
                <a:lnTo>
                  <a:pt x="293" y="92"/>
                </a:lnTo>
                <a:lnTo>
                  <a:pt x="310" y="114"/>
                </a:lnTo>
                <a:lnTo>
                  <a:pt x="325" y="138"/>
                </a:lnTo>
                <a:lnTo>
                  <a:pt x="340" y="162"/>
                </a:lnTo>
                <a:lnTo>
                  <a:pt x="355" y="188"/>
                </a:lnTo>
                <a:lnTo>
                  <a:pt x="369" y="212"/>
                </a:lnTo>
                <a:lnTo>
                  <a:pt x="382" y="238"/>
                </a:lnTo>
                <a:lnTo>
                  <a:pt x="408" y="289"/>
                </a:lnTo>
                <a:lnTo>
                  <a:pt x="420" y="314"/>
                </a:lnTo>
                <a:lnTo>
                  <a:pt x="430" y="341"/>
                </a:lnTo>
                <a:lnTo>
                  <a:pt x="441" y="368"/>
                </a:lnTo>
                <a:lnTo>
                  <a:pt x="451" y="39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2E2E94A-2224-4D50-89A7-A2A99491FEF2}"/>
              </a:ext>
            </a:extLst>
          </p:cNvPr>
          <p:cNvSpPr/>
          <p:nvPr userDrawn="1"/>
        </p:nvSpPr>
        <p:spPr>
          <a:xfrm>
            <a:off x="5284831" y="169661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07B093C7-4D1B-4933-8FFE-2B80E4B12D0C}"/>
              </a:ext>
            </a:extLst>
          </p:cNvPr>
          <p:cNvSpPr/>
          <p:nvPr userDrawn="1"/>
        </p:nvSpPr>
        <p:spPr>
          <a:xfrm>
            <a:off x="4636398" y="279237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67B974-7701-47CD-8497-F4105ACB74E2}"/>
              </a:ext>
            </a:extLst>
          </p:cNvPr>
          <p:cNvSpPr/>
          <p:nvPr userDrawn="1"/>
        </p:nvSpPr>
        <p:spPr>
          <a:xfrm>
            <a:off x="5933265" y="279237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4">
            <a:extLst>
              <a:ext uri="{FF2B5EF4-FFF2-40B4-BE49-F238E27FC236}">
                <a16:creationId xmlns="" xmlns:a16="http://schemas.microsoft.com/office/drawing/2014/main" id="{028FD5A8-3653-4818-B5D3-C04F593ED328}"/>
              </a:ext>
            </a:extLst>
          </p:cNvPr>
          <p:cNvSpPr>
            <a:spLocks/>
          </p:cNvSpPr>
          <p:nvPr userDrawn="1"/>
        </p:nvSpPr>
        <p:spPr bwMode="auto">
          <a:xfrm>
            <a:off x="5825355" y="2885711"/>
            <a:ext cx="548348" cy="1213710"/>
          </a:xfrm>
          <a:custGeom>
            <a:avLst/>
            <a:gdLst/>
            <a:ahLst/>
            <a:cxnLst>
              <a:cxn ang="0">
                <a:pos x="3" y="1053"/>
              </a:cxn>
              <a:cxn ang="0">
                <a:pos x="17" y="923"/>
              </a:cxn>
              <a:cxn ang="0">
                <a:pos x="38" y="818"/>
              </a:cxn>
              <a:cxn ang="0">
                <a:pos x="54" y="756"/>
              </a:cxn>
              <a:cxn ang="0">
                <a:pos x="95" y="636"/>
              </a:cxn>
              <a:cxn ang="0">
                <a:pos x="146" y="522"/>
              </a:cxn>
              <a:cxn ang="0">
                <a:pos x="208" y="414"/>
              </a:cxn>
              <a:cxn ang="0">
                <a:pos x="278" y="311"/>
              </a:cxn>
              <a:cxn ang="0">
                <a:pos x="357" y="215"/>
              </a:cxn>
              <a:cxn ang="0">
                <a:pos x="444" y="128"/>
              </a:cxn>
              <a:cxn ang="0">
                <a:pos x="538" y="48"/>
              </a:cxn>
              <a:cxn ang="0">
                <a:pos x="641" y="24"/>
              </a:cxn>
              <a:cxn ang="0">
                <a:pos x="705" y="74"/>
              </a:cxn>
              <a:cxn ang="0">
                <a:pos x="799" y="156"/>
              </a:cxn>
              <a:cxn ang="0">
                <a:pos x="883" y="247"/>
              </a:cxn>
              <a:cxn ang="0">
                <a:pos x="934" y="311"/>
              </a:cxn>
              <a:cxn ang="0">
                <a:pos x="1004" y="414"/>
              </a:cxn>
              <a:cxn ang="0">
                <a:pos x="1057" y="504"/>
              </a:cxn>
              <a:cxn ang="0">
                <a:pos x="1084" y="559"/>
              </a:cxn>
              <a:cxn ang="0">
                <a:pos x="1117" y="636"/>
              </a:cxn>
              <a:cxn ang="0">
                <a:pos x="1158" y="756"/>
              </a:cxn>
              <a:cxn ang="0">
                <a:pos x="1188" y="880"/>
              </a:cxn>
              <a:cxn ang="0">
                <a:pos x="1206" y="1009"/>
              </a:cxn>
              <a:cxn ang="0">
                <a:pos x="1213" y="1141"/>
              </a:cxn>
              <a:cxn ang="0">
                <a:pos x="1206" y="1274"/>
              </a:cxn>
              <a:cxn ang="0">
                <a:pos x="1188" y="1402"/>
              </a:cxn>
              <a:cxn ang="0">
                <a:pos x="1170" y="1484"/>
              </a:cxn>
              <a:cxn ang="0">
                <a:pos x="1146" y="1567"/>
              </a:cxn>
              <a:cxn ang="0">
                <a:pos x="1101" y="1684"/>
              </a:cxn>
              <a:cxn ang="0">
                <a:pos x="1047" y="1797"/>
              </a:cxn>
              <a:cxn ang="0">
                <a:pos x="982" y="1904"/>
              </a:cxn>
              <a:cxn ang="0">
                <a:pos x="910" y="2003"/>
              </a:cxn>
              <a:cxn ang="0">
                <a:pos x="827" y="2096"/>
              </a:cxn>
              <a:cxn ang="0">
                <a:pos x="737" y="2182"/>
              </a:cxn>
              <a:cxn ang="0">
                <a:pos x="641" y="2259"/>
              </a:cxn>
              <a:cxn ang="0">
                <a:pos x="555" y="2247"/>
              </a:cxn>
              <a:cxn ang="0">
                <a:pos x="475" y="2182"/>
              </a:cxn>
              <a:cxn ang="0">
                <a:pos x="385" y="2096"/>
              </a:cxn>
              <a:cxn ang="0">
                <a:pos x="304" y="2003"/>
              </a:cxn>
              <a:cxn ang="0">
                <a:pos x="253" y="1939"/>
              </a:cxn>
              <a:cxn ang="0">
                <a:pos x="187" y="1833"/>
              </a:cxn>
              <a:cxn ang="0">
                <a:pos x="146" y="1760"/>
              </a:cxn>
              <a:cxn ang="0">
                <a:pos x="112" y="1684"/>
              </a:cxn>
              <a:cxn ang="0">
                <a:pos x="80" y="1606"/>
              </a:cxn>
              <a:cxn ang="0">
                <a:pos x="42" y="1484"/>
              </a:cxn>
              <a:cxn ang="0">
                <a:pos x="17" y="1360"/>
              </a:cxn>
              <a:cxn ang="0">
                <a:pos x="3" y="1229"/>
              </a:cxn>
            </a:cxnLst>
            <a:rect l="0" t="0" r="r" b="b"/>
            <a:pathLst>
              <a:path w="1213" h="2283">
                <a:moveTo>
                  <a:pt x="0" y="1141"/>
                </a:moveTo>
                <a:lnTo>
                  <a:pt x="0" y="1096"/>
                </a:lnTo>
                <a:lnTo>
                  <a:pt x="3" y="1053"/>
                </a:lnTo>
                <a:lnTo>
                  <a:pt x="6" y="1009"/>
                </a:lnTo>
                <a:lnTo>
                  <a:pt x="11" y="965"/>
                </a:lnTo>
                <a:lnTo>
                  <a:pt x="17" y="923"/>
                </a:lnTo>
                <a:lnTo>
                  <a:pt x="24" y="880"/>
                </a:lnTo>
                <a:lnTo>
                  <a:pt x="33" y="839"/>
                </a:lnTo>
                <a:lnTo>
                  <a:pt x="38" y="818"/>
                </a:lnTo>
                <a:lnTo>
                  <a:pt x="42" y="797"/>
                </a:lnTo>
                <a:lnTo>
                  <a:pt x="48" y="776"/>
                </a:lnTo>
                <a:lnTo>
                  <a:pt x="54" y="756"/>
                </a:lnTo>
                <a:lnTo>
                  <a:pt x="66" y="716"/>
                </a:lnTo>
                <a:lnTo>
                  <a:pt x="80" y="675"/>
                </a:lnTo>
                <a:lnTo>
                  <a:pt x="95" y="636"/>
                </a:lnTo>
                <a:lnTo>
                  <a:pt x="112" y="597"/>
                </a:lnTo>
                <a:lnTo>
                  <a:pt x="128" y="559"/>
                </a:lnTo>
                <a:lnTo>
                  <a:pt x="146" y="522"/>
                </a:lnTo>
                <a:lnTo>
                  <a:pt x="166" y="484"/>
                </a:lnTo>
                <a:lnTo>
                  <a:pt x="187" y="448"/>
                </a:lnTo>
                <a:lnTo>
                  <a:pt x="208" y="414"/>
                </a:lnTo>
                <a:lnTo>
                  <a:pt x="230" y="379"/>
                </a:lnTo>
                <a:lnTo>
                  <a:pt x="253" y="344"/>
                </a:lnTo>
                <a:lnTo>
                  <a:pt x="278" y="311"/>
                </a:lnTo>
                <a:lnTo>
                  <a:pt x="304" y="278"/>
                </a:lnTo>
                <a:lnTo>
                  <a:pt x="330" y="247"/>
                </a:lnTo>
                <a:lnTo>
                  <a:pt x="357" y="215"/>
                </a:lnTo>
                <a:lnTo>
                  <a:pt x="385" y="185"/>
                </a:lnTo>
                <a:lnTo>
                  <a:pt x="414" y="156"/>
                </a:lnTo>
                <a:lnTo>
                  <a:pt x="444" y="128"/>
                </a:lnTo>
                <a:lnTo>
                  <a:pt x="475" y="101"/>
                </a:lnTo>
                <a:lnTo>
                  <a:pt x="507" y="74"/>
                </a:lnTo>
                <a:lnTo>
                  <a:pt x="538" y="48"/>
                </a:lnTo>
                <a:lnTo>
                  <a:pt x="573" y="24"/>
                </a:lnTo>
                <a:lnTo>
                  <a:pt x="606" y="0"/>
                </a:lnTo>
                <a:lnTo>
                  <a:pt x="641" y="24"/>
                </a:lnTo>
                <a:lnTo>
                  <a:pt x="657" y="36"/>
                </a:lnTo>
                <a:lnTo>
                  <a:pt x="674" y="48"/>
                </a:lnTo>
                <a:lnTo>
                  <a:pt x="705" y="74"/>
                </a:lnTo>
                <a:lnTo>
                  <a:pt x="737" y="101"/>
                </a:lnTo>
                <a:lnTo>
                  <a:pt x="768" y="128"/>
                </a:lnTo>
                <a:lnTo>
                  <a:pt x="799" y="156"/>
                </a:lnTo>
                <a:lnTo>
                  <a:pt x="827" y="185"/>
                </a:lnTo>
                <a:lnTo>
                  <a:pt x="856" y="215"/>
                </a:lnTo>
                <a:lnTo>
                  <a:pt x="883" y="247"/>
                </a:lnTo>
                <a:lnTo>
                  <a:pt x="910" y="278"/>
                </a:lnTo>
                <a:lnTo>
                  <a:pt x="922" y="295"/>
                </a:lnTo>
                <a:lnTo>
                  <a:pt x="934" y="311"/>
                </a:lnTo>
                <a:lnTo>
                  <a:pt x="959" y="344"/>
                </a:lnTo>
                <a:lnTo>
                  <a:pt x="982" y="379"/>
                </a:lnTo>
                <a:lnTo>
                  <a:pt x="1004" y="414"/>
                </a:lnTo>
                <a:lnTo>
                  <a:pt x="1027" y="448"/>
                </a:lnTo>
                <a:lnTo>
                  <a:pt x="1047" y="484"/>
                </a:lnTo>
                <a:lnTo>
                  <a:pt x="1057" y="504"/>
                </a:lnTo>
                <a:lnTo>
                  <a:pt x="1066" y="522"/>
                </a:lnTo>
                <a:lnTo>
                  <a:pt x="1075" y="540"/>
                </a:lnTo>
                <a:lnTo>
                  <a:pt x="1084" y="559"/>
                </a:lnTo>
                <a:lnTo>
                  <a:pt x="1101" y="597"/>
                </a:lnTo>
                <a:lnTo>
                  <a:pt x="1110" y="617"/>
                </a:lnTo>
                <a:lnTo>
                  <a:pt x="1117" y="636"/>
                </a:lnTo>
                <a:lnTo>
                  <a:pt x="1132" y="675"/>
                </a:lnTo>
                <a:lnTo>
                  <a:pt x="1146" y="716"/>
                </a:lnTo>
                <a:lnTo>
                  <a:pt x="1158" y="756"/>
                </a:lnTo>
                <a:lnTo>
                  <a:pt x="1170" y="797"/>
                </a:lnTo>
                <a:lnTo>
                  <a:pt x="1179" y="839"/>
                </a:lnTo>
                <a:lnTo>
                  <a:pt x="1188" y="880"/>
                </a:lnTo>
                <a:lnTo>
                  <a:pt x="1195" y="923"/>
                </a:lnTo>
                <a:lnTo>
                  <a:pt x="1201" y="965"/>
                </a:lnTo>
                <a:lnTo>
                  <a:pt x="1206" y="1009"/>
                </a:lnTo>
                <a:lnTo>
                  <a:pt x="1210" y="1053"/>
                </a:lnTo>
                <a:lnTo>
                  <a:pt x="1212" y="1096"/>
                </a:lnTo>
                <a:lnTo>
                  <a:pt x="1213" y="1141"/>
                </a:lnTo>
                <a:lnTo>
                  <a:pt x="1212" y="1185"/>
                </a:lnTo>
                <a:lnTo>
                  <a:pt x="1210" y="1229"/>
                </a:lnTo>
                <a:lnTo>
                  <a:pt x="1206" y="1274"/>
                </a:lnTo>
                <a:lnTo>
                  <a:pt x="1201" y="1316"/>
                </a:lnTo>
                <a:lnTo>
                  <a:pt x="1195" y="1360"/>
                </a:lnTo>
                <a:lnTo>
                  <a:pt x="1188" y="1402"/>
                </a:lnTo>
                <a:lnTo>
                  <a:pt x="1179" y="1444"/>
                </a:lnTo>
                <a:lnTo>
                  <a:pt x="1174" y="1465"/>
                </a:lnTo>
                <a:lnTo>
                  <a:pt x="1170" y="1484"/>
                </a:lnTo>
                <a:lnTo>
                  <a:pt x="1164" y="1505"/>
                </a:lnTo>
                <a:lnTo>
                  <a:pt x="1158" y="1526"/>
                </a:lnTo>
                <a:lnTo>
                  <a:pt x="1146" y="1567"/>
                </a:lnTo>
                <a:lnTo>
                  <a:pt x="1132" y="1606"/>
                </a:lnTo>
                <a:lnTo>
                  <a:pt x="1117" y="1645"/>
                </a:lnTo>
                <a:lnTo>
                  <a:pt x="1101" y="1684"/>
                </a:lnTo>
                <a:lnTo>
                  <a:pt x="1084" y="1722"/>
                </a:lnTo>
                <a:lnTo>
                  <a:pt x="1066" y="1760"/>
                </a:lnTo>
                <a:lnTo>
                  <a:pt x="1047" y="1797"/>
                </a:lnTo>
                <a:lnTo>
                  <a:pt x="1027" y="1833"/>
                </a:lnTo>
                <a:lnTo>
                  <a:pt x="1004" y="1869"/>
                </a:lnTo>
                <a:lnTo>
                  <a:pt x="982" y="1904"/>
                </a:lnTo>
                <a:lnTo>
                  <a:pt x="959" y="1939"/>
                </a:lnTo>
                <a:lnTo>
                  <a:pt x="934" y="1972"/>
                </a:lnTo>
                <a:lnTo>
                  <a:pt x="910" y="2003"/>
                </a:lnTo>
                <a:lnTo>
                  <a:pt x="883" y="2036"/>
                </a:lnTo>
                <a:lnTo>
                  <a:pt x="856" y="2066"/>
                </a:lnTo>
                <a:lnTo>
                  <a:pt x="827" y="2096"/>
                </a:lnTo>
                <a:lnTo>
                  <a:pt x="799" y="2126"/>
                </a:lnTo>
                <a:lnTo>
                  <a:pt x="768" y="2154"/>
                </a:lnTo>
                <a:lnTo>
                  <a:pt x="737" y="2182"/>
                </a:lnTo>
                <a:lnTo>
                  <a:pt x="705" y="2208"/>
                </a:lnTo>
                <a:lnTo>
                  <a:pt x="674" y="2235"/>
                </a:lnTo>
                <a:lnTo>
                  <a:pt x="641" y="2259"/>
                </a:lnTo>
                <a:lnTo>
                  <a:pt x="606" y="2283"/>
                </a:lnTo>
                <a:lnTo>
                  <a:pt x="573" y="2259"/>
                </a:lnTo>
                <a:lnTo>
                  <a:pt x="555" y="2247"/>
                </a:lnTo>
                <a:lnTo>
                  <a:pt x="538" y="2235"/>
                </a:lnTo>
                <a:lnTo>
                  <a:pt x="507" y="2208"/>
                </a:lnTo>
                <a:lnTo>
                  <a:pt x="475" y="2182"/>
                </a:lnTo>
                <a:lnTo>
                  <a:pt x="444" y="2154"/>
                </a:lnTo>
                <a:lnTo>
                  <a:pt x="414" y="2126"/>
                </a:lnTo>
                <a:lnTo>
                  <a:pt x="385" y="2096"/>
                </a:lnTo>
                <a:lnTo>
                  <a:pt x="357" y="2066"/>
                </a:lnTo>
                <a:lnTo>
                  <a:pt x="330" y="2036"/>
                </a:lnTo>
                <a:lnTo>
                  <a:pt x="304" y="2003"/>
                </a:lnTo>
                <a:lnTo>
                  <a:pt x="290" y="1988"/>
                </a:lnTo>
                <a:lnTo>
                  <a:pt x="278" y="1972"/>
                </a:lnTo>
                <a:lnTo>
                  <a:pt x="253" y="1939"/>
                </a:lnTo>
                <a:lnTo>
                  <a:pt x="230" y="1904"/>
                </a:lnTo>
                <a:lnTo>
                  <a:pt x="208" y="1869"/>
                </a:lnTo>
                <a:lnTo>
                  <a:pt x="187" y="1833"/>
                </a:lnTo>
                <a:lnTo>
                  <a:pt x="166" y="1797"/>
                </a:lnTo>
                <a:lnTo>
                  <a:pt x="157" y="1779"/>
                </a:lnTo>
                <a:lnTo>
                  <a:pt x="146" y="1760"/>
                </a:lnTo>
                <a:lnTo>
                  <a:pt x="137" y="1741"/>
                </a:lnTo>
                <a:lnTo>
                  <a:pt x="128" y="1722"/>
                </a:lnTo>
                <a:lnTo>
                  <a:pt x="112" y="1684"/>
                </a:lnTo>
                <a:lnTo>
                  <a:pt x="103" y="1665"/>
                </a:lnTo>
                <a:lnTo>
                  <a:pt x="95" y="1645"/>
                </a:lnTo>
                <a:lnTo>
                  <a:pt x="80" y="1606"/>
                </a:lnTo>
                <a:lnTo>
                  <a:pt x="66" y="1567"/>
                </a:lnTo>
                <a:lnTo>
                  <a:pt x="54" y="1526"/>
                </a:lnTo>
                <a:lnTo>
                  <a:pt x="42" y="1484"/>
                </a:lnTo>
                <a:lnTo>
                  <a:pt x="33" y="1444"/>
                </a:lnTo>
                <a:lnTo>
                  <a:pt x="24" y="1402"/>
                </a:lnTo>
                <a:lnTo>
                  <a:pt x="17" y="1360"/>
                </a:lnTo>
                <a:lnTo>
                  <a:pt x="11" y="1316"/>
                </a:lnTo>
                <a:lnTo>
                  <a:pt x="6" y="1274"/>
                </a:lnTo>
                <a:lnTo>
                  <a:pt x="3" y="1229"/>
                </a:lnTo>
                <a:lnTo>
                  <a:pt x="0" y="1185"/>
                </a:lnTo>
                <a:lnTo>
                  <a:pt x="0" y="114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="" xmlns:a16="http://schemas.microsoft.com/office/drawing/2014/main" id="{B4F43F13-2686-4562-8D44-D40406DEE97C}"/>
              </a:ext>
            </a:extLst>
          </p:cNvPr>
          <p:cNvSpPr>
            <a:spLocks/>
          </p:cNvSpPr>
          <p:nvPr userDrawn="1"/>
        </p:nvSpPr>
        <p:spPr bwMode="auto">
          <a:xfrm>
            <a:off x="5778820" y="2743627"/>
            <a:ext cx="1078006" cy="739675"/>
          </a:xfrm>
          <a:custGeom>
            <a:avLst/>
            <a:gdLst/>
            <a:ahLst/>
            <a:cxnLst>
              <a:cxn ang="0">
                <a:pos x="1954" y="200"/>
              </a:cxn>
              <a:cxn ang="0">
                <a:pos x="1935" y="293"/>
              </a:cxn>
              <a:cxn ang="0">
                <a:pos x="1911" y="383"/>
              </a:cxn>
              <a:cxn ang="0">
                <a:pos x="1879" y="472"/>
              </a:cxn>
              <a:cxn ang="0">
                <a:pos x="1842" y="558"/>
              </a:cxn>
              <a:cxn ang="0">
                <a:pos x="1800" y="641"/>
              </a:cxn>
              <a:cxn ang="0">
                <a:pos x="1752" y="719"/>
              </a:cxn>
              <a:cxn ang="0">
                <a:pos x="1699" y="795"/>
              </a:cxn>
              <a:cxn ang="0">
                <a:pos x="1642" y="866"/>
              </a:cxn>
              <a:cxn ang="0">
                <a:pos x="1580" y="934"/>
              </a:cxn>
              <a:cxn ang="0">
                <a:pos x="1514" y="997"/>
              </a:cxn>
              <a:cxn ang="0">
                <a:pos x="1443" y="1057"/>
              </a:cxn>
              <a:cxn ang="0">
                <a:pos x="1343" y="1128"/>
              </a:cxn>
              <a:cxn ang="0">
                <a:pos x="1265" y="1174"/>
              </a:cxn>
              <a:cxn ang="0">
                <a:pos x="1182" y="1217"/>
              </a:cxn>
              <a:cxn ang="0">
                <a:pos x="1096" y="1254"/>
              </a:cxn>
              <a:cxn ang="0">
                <a:pos x="1007" y="1284"/>
              </a:cxn>
              <a:cxn ang="0">
                <a:pos x="917" y="1310"/>
              </a:cxn>
              <a:cxn ang="0">
                <a:pos x="823" y="1329"/>
              </a:cxn>
              <a:cxn ang="0">
                <a:pos x="728" y="1341"/>
              </a:cxn>
              <a:cxn ang="0">
                <a:pos x="630" y="1347"/>
              </a:cxn>
              <a:cxn ang="0">
                <a:pos x="517" y="1344"/>
              </a:cxn>
              <a:cxn ang="0">
                <a:pos x="400" y="1334"/>
              </a:cxn>
              <a:cxn ang="0">
                <a:pos x="286" y="1311"/>
              </a:cxn>
              <a:cxn ang="0">
                <a:pos x="176" y="1281"/>
              </a:cxn>
              <a:cxn ang="0">
                <a:pos x="69" y="1242"/>
              </a:cxn>
              <a:cxn ang="0">
                <a:pos x="5" y="1179"/>
              </a:cxn>
              <a:cxn ang="0">
                <a:pos x="21" y="1086"/>
              </a:cxn>
              <a:cxn ang="0">
                <a:pos x="45" y="994"/>
              </a:cxn>
              <a:cxn ang="0">
                <a:pos x="74" y="904"/>
              </a:cxn>
              <a:cxn ang="0">
                <a:pos x="109" y="818"/>
              </a:cxn>
              <a:cxn ang="0">
                <a:pos x="149" y="734"/>
              </a:cxn>
              <a:cxn ang="0">
                <a:pos x="196" y="654"/>
              </a:cxn>
              <a:cxn ang="0">
                <a:pos x="247" y="577"/>
              </a:cxn>
              <a:cxn ang="0">
                <a:pos x="302" y="505"/>
              </a:cxn>
              <a:cxn ang="0">
                <a:pos x="363" y="436"/>
              </a:cxn>
              <a:cxn ang="0">
                <a:pos x="427" y="371"/>
              </a:cxn>
              <a:cxn ang="0">
                <a:pos x="496" y="310"/>
              </a:cxn>
              <a:cxn ang="0">
                <a:pos x="596" y="238"/>
              </a:cxn>
              <a:cxn ang="0">
                <a:pos x="674" y="188"/>
              </a:cxn>
              <a:cxn ang="0">
                <a:pos x="755" y="144"/>
              </a:cxn>
              <a:cxn ang="0">
                <a:pos x="839" y="105"/>
              </a:cxn>
              <a:cxn ang="0">
                <a:pos x="926" y="72"/>
              </a:cxn>
              <a:cxn ang="0">
                <a:pos x="1016" y="45"/>
              </a:cxn>
              <a:cxn ang="0">
                <a:pos x="1110" y="24"/>
              </a:cxn>
              <a:cxn ang="0">
                <a:pos x="1204" y="10"/>
              </a:cxn>
              <a:cxn ang="0">
                <a:pos x="1301" y="1"/>
              </a:cxn>
              <a:cxn ang="0">
                <a:pos x="1407" y="1"/>
              </a:cxn>
              <a:cxn ang="0">
                <a:pos x="1525" y="9"/>
              </a:cxn>
              <a:cxn ang="0">
                <a:pos x="1640" y="27"/>
              </a:cxn>
              <a:cxn ang="0">
                <a:pos x="1752" y="56"/>
              </a:cxn>
              <a:cxn ang="0">
                <a:pos x="1860" y="92"/>
              </a:cxn>
              <a:cxn ang="0">
                <a:pos x="1964" y="137"/>
              </a:cxn>
            </a:cxnLst>
            <a:rect l="0" t="0" r="r" b="b"/>
            <a:pathLst>
              <a:path w="1964" h="1347">
                <a:moveTo>
                  <a:pt x="1964" y="137"/>
                </a:moveTo>
                <a:lnTo>
                  <a:pt x="1959" y="168"/>
                </a:lnTo>
                <a:lnTo>
                  <a:pt x="1954" y="200"/>
                </a:lnTo>
                <a:lnTo>
                  <a:pt x="1948" y="231"/>
                </a:lnTo>
                <a:lnTo>
                  <a:pt x="1942" y="262"/>
                </a:lnTo>
                <a:lnTo>
                  <a:pt x="1935" y="293"/>
                </a:lnTo>
                <a:lnTo>
                  <a:pt x="1927" y="323"/>
                </a:lnTo>
                <a:lnTo>
                  <a:pt x="1920" y="353"/>
                </a:lnTo>
                <a:lnTo>
                  <a:pt x="1911" y="383"/>
                </a:lnTo>
                <a:lnTo>
                  <a:pt x="1900" y="413"/>
                </a:lnTo>
                <a:lnTo>
                  <a:pt x="1890" y="444"/>
                </a:lnTo>
                <a:lnTo>
                  <a:pt x="1879" y="472"/>
                </a:lnTo>
                <a:lnTo>
                  <a:pt x="1867" y="501"/>
                </a:lnTo>
                <a:lnTo>
                  <a:pt x="1855" y="529"/>
                </a:lnTo>
                <a:lnTo>
                  <a:pt x="1842" y="558"/>
                </a:lnTo>
                <a:lnTo>
                  <a:pt x="1828" y="586"/>
                </a:lnTo>
                <a:lnTo>
                  <a:pt x="1815" y="613"/>
                </a:lnTo>
                <a:lnTo>
                  <a:pt x="1800" y="641"/>
                </a:lnTo>
                <a:lnTo>
                  <a:pt x="1785" y="668"/>
                </a:lnTo>
                <a:lnTo>
                  <a:pt x="1768" y="693"/>
                </a:lnTo>
                <a:lnTo>
                  <a:pt x="1752" y="719"/>
                </a:lnTo>
                <a:lnTo>
                  <a:pt x="1735" y="744"/>
                </a:lnTo>
                <a:lnTo>
                  <a:pt x="1717" y="770"/>
                </a:lnTo>
                <a:lnTo>
                  <a:pt x="1699" y="795"/>
                </a:lnTo>
                <a:lnTo>
                  <a:pt x="1681" y="820"/>
                </a:lnTo>
                <a:lnTo>
                  <a:pt x="1661" y="844"/>
                </a:lnTo>
                <a:lnTo>
                  <a:pt x="1642" y="866"/>
                </a:lnTo>
                <a:lnTo>
                  <a:pt x="1622" y="890"/>
                </a:lnTo>
                <a:lnTo>
                  <a:pt x="1601" y="913"/>
                </a:lnTo>
                <a:lnTo>
                  <a:pt x="1580" y="934"/>
                </a:lnTo>
                <a:lnTo>
                  <a:pt x="1559" y="956"/>
                </a:lnTo>
                <a:lnTo>
                  <a:pt x="1537" y="977"/>
                </a:lnTo>
                <a:lnTo>
                  <a:pt x="1514" y="997"/>
                </a:lnTo>
                <a:lnTo>
                  <a:pt x="1490" y="1018"/>
                </a:lnTo>
                <a:lnTo>
                  <a:pt x="1467" y="1038"/>
                </a:lnTo>
                <a:lnTo>
                  <a:pt x="1443" y="1057"/>
                </a:lnTo>
                <a:lnTo>
                  <a:pt x="1419" y="1075"/>
                </a:lnTo>
                <a:lnTo>
                  <a:pt x="1368" y="1111"/>
                </a:lnTo>
                <a:lnTo>
                  <a:pt x="1343" y="1128"/>
                </a:lnTo>
                <a:lnTo>
                  <a:pt x="1317" y="1144"/>
                </a:lnTo>
                <a:lnTo>
                  <a:pt x="1292" y="1159"/>
                </a:lnTo>
                <a:lnTo>
                  <a:pt x="1265" y="1174"/>
                </a:lnTo>
                <a:lnTo>
                  <a:pt x="1237" y="1189"/>
                </a:lnTo>
                <a:lnTo>
                  <a:pt x="1209" y="1203"/>
                </a:lnTo>
                <a:lnTo>
                  <a:pt x="1182" y="1217"/>
                </a:lnTo>
                <a:lnTo>
                  <a:pt x="1153" y="1230"/>
                </a:lnTo>
                <a:lnTo>
                  <a:pt x="1125" y="1242"/>
                </a:lnTo>
                <a:lnTo>
                  <a:pt x="1096" y="1254"/>
                </a:lnTo>
                <a:lnTo>
                  <a:pt x="1068" y="1265"/>
                </a:lnTo>
                <a:lnTo>
                  <a:pt x="1038" y="1275"/>
                </a:lnTo>
                <a:lnTo>
                  <a:pt x="1007" y="1284"/>
                </a:lnTo>
                <a:lnTo>
                  <a:pt x="977" y="1293"/>
                </a:lnTo>
                <a:lnTo>
                  <a:pt x="947" y="1302"/>
                </a:lnTo>
                <a:lnTo>
                  <a:pt x="917" y="1310"/>
                </a:lnTo>
                <a:lnTo>
                  <a:pt x="886" y="1317"/>
                </a:lnTo>
                <a:lnTo>
                  <a:pt x="854" y="1323"/>
                </a:lnTo>
                <a:lnTo>
                  <a:pt x="823" y="1329"/>
                </a:lnTo>
                <a:lnTo>
                  <a:pt x="791" y="1334"/>
                </a:lnTo>
                <a:lnTo>
                  <a:pt x="759" y="1338"/>
                </a:lnTo>
                <a:lnTo>
                  <a:pt x="728" y="1341"/>
                </a:lnTo>
                <a:lnTo>
                  <a:pt x="695" y="1344"/>
                </a:lnTo>
                <a:lnTo>
                  <a:pt x="663" y="1346"/>
                </a:lnTo>
                <a:lnTo>
                  <a:pt x="630" y="1347"/>
                </a:lnTo>
                <a:lnTo>
                  <a:pt x="597" y="1347"/>
                </a:lnTo>
                <a:lnTo>
                  <a:pt x="558" y="1347"/>
                </a:lnTo>
                <a:lnTo>
                  <a:pt x="517" y="1344"/>
                </a:lnTo>
                <a:lnTo>
                  <a:pt x="478" y="1343"/>
                </a:lnTo>
                <a:lnTo>
                  <a:pt x="439" y="1338"/>
                </a:lnTo>
                <a:lnTo>
                  <a:pt x="400" y="1334"/>
                </a:lnTo>
                <a:lnTo>
                  <a:pt x="363" y="1328"/>
                </a:lnTo>
                <a:lnTo>
                  <a:pt x="324" y="1320"/>
                </a:lnTo>
                <a:lnTo>
                  <a:pt x="286" y="1311"/>
                </a:lnTo>
                <a:lnTo>
                  <a:pt x="250" y="1302"/>
                </a:lnTo>
                <a:lnTo>
                  <a:pt x="212" y="1293"/>
                </a:lnTo>
                <a:lnTo>
                  <a:pt x="176" y="1281"/>
                </a:lnTo>
                <a:lnTo>
                  <a:pt x="140" y="1269"/>
                </a:lnTo>
                <a:lnTo>
                  <a:pt x="104" y="1256"/>
                </a:lnTo>
                <a:lnTo>
                  <a:pt x="69" y="1242"/>
                </a:lnTo>
                <a:lnTo>
                  <a:pt x="35" y="1227"/>
                </a:lnTo>
                <a:lnTo>
                  <a:pt x="0" y="1212"/>
                </a:lnTo>
                <a:lnTo>
                  <a:pt x="5" y="1179"/>
                </a:lnTo>
                <a:lnTo>
                  <a:pt x="9" y="1147"/>
                </a:lnTo>
                <a:lnTo>
                  <a:pt x="15" y="1117"/>
                </a:lnTo>
                <a:lnTo>
                  <a:pt x="21" y="1086"/>
                </a:lnTo>
                <a:lnTo>
                  <a:pt x="29" y="1054"/>
                </a:lnTo>
                <a:lnTo>
                  <a:pt x="36" y="1024"/>
                </a:lnTo>
                <a:lnTo>
                  <a:pt x="45" y="994"/>
                </a:lnTo>
                <a:lnTo>
                  <a:pt x="54" y="964"/>
                </a:lnTo>
                <a:lnTo>
                  <a:pt x="63" y="934"/>
                </a:lnTo>
                <a:lnTo>
                  <a:pt x="74" y="904"/>
                </a:lnTo>
                <a:lnTo>
                  <a:pt x="85" y="875"/>
                </a:lnTo>
                <a:lnTo>
                  <a:pt x="97" y="847"/>
                </a:lnTo>
                <a:lnTo>
                  <a:pt x="109" y="818"/>
                </a:lnTo>
                <a:lnTo>
                  <a:pt x="122" y="789"/>
                </a:lnTo>
                <a:lnTo>
                  <a:pt x="136" y="762"/>
                </a:lnTo>
                <a:lnTo>
                  <a:pt x="149" y="734"/>
                </a:lnTo>
                <a:lnTo>
                  <a:pt x="164" y="707"/>
                </a:lnTo>
                <a:lnTo>
                  <a:pt x="179" y="681"/>
                </a:lnTo>
                <a:lnTo>
                  <a:pt x="196" y="654"/>
                </a:lnTo>
                <a:lnTo>
                  <a:pt x="212" y="629"/>
                </a:lnTo>
                <a:lnTo>
                  <a:pt x="229" y="603"/>
                </a:lnTo>
                <a:lnTo>
                  <a:pt x="247" y="577"/>
                </a:lnTo>
                <a:lnTo>
                  <a:pt x="265" y="553"/>
                </a:lnTo>
                <a:lnTo>
                  <a:pt x="283" y="528"/>
                </a:lnTo>
                <a:lnTo>
                  <a:pt x="302" y="505"/>
                </a:lnTo>
                <a:lnTo>
                  <a:pt x="322" y="481"/>
                </a:lnTo>
                <a:lnTo>
                  <a:pt x="342" y="459"/>
                </a:lnTo>
                <a:lnTo>
                  <a:pt x="363" y="436"/>
                </a:lnTo>
                <a:lnTo>
                  <a:pt x="384" y="413"/>
                </a:lnTo>
                <a:lnTo>
                  <a:pt x="406" y="392"/>
                </a:lnTo>
                <a:lnTo>
                  <a:pt x="427" y="371"/>
                </a:lnTo>
                <a:lnTo>
                  <a:pt x="450" y="350"/>
                </a:lnTo>
                <a:lnTo>
                  <a:pt x="474" y="329"/>
                </a:lnTo>
                <a:lnTo>
                  <a:pt x="496" y="310"/>
                </a:lnTo>
                <a:lnTo>
                  <a:pt x="520" y="292"/>
                </a:lnTo>
                <a:lnTo>
                  <a:pt x="546" y="272"/>
                </a:lnTo>
                <a:lnTo>
                  <a:pt x="596" y="238"/>
                </a:lnTo>
                <a:lnTo>
                  <a:pt x="621" y="219"/>
                </a:lnTo>
                <a:lnTo>
                  <a:pt x="647" y="203"/>
                </a:lnTo>
                <a:lnTo>
                  <a:pt x="674" y="188"/>
                </a:lnTo>
                <a:lnTo>
                  <a:pt x="699" y="173"/>
                </a:lnTo>
                <a:lnTo>
                  <a:pt x="726" y="158"/>
                </a:lnTo>
                <a:lnTo>
                  <a:pt x="755" y="144"/>
                </a:lnTo>
                <a:lnTo>
                  <a:pt x="782" y="131"/>
                </a:lnTo>
                <a:lnTo>
                  <a:pt x="811" y="117"/>
                </a:lnTo>
                <a:lnTo>
                  <a:pt x="839" y="105"/>
                </a:lnTo>
                <a:lnTo>
                  <a:pt x="868" y="93"/>
                </a:lnTo>
                <a:lnTo>
                  <a:pt x="898" y="83"/>
                </a:lnTo>
                <a:lnTo>
                  <a:pt x="926" y="72"/>
                </a:lnTo>
                <a:lnTo>
                  <a:pt x="956" y="63"/>
                </a:lnTo>
                <a:lnTo>
                  <a:pt x="986" y="54"/>
                </a:lnTo>
                <a:lnTo>
                  <a:pt x="1016" y="45"/>
                </a:lnTo>
                <a:lnTo>
                  <a:pt x="1048" y="37"/>
                </a:lnTo>
                <a:lnTo>
                  <a:pt x="1078" y="30"/>
                </a:lnTo>
                <a:lnTo>
                  <a:pt x="1110" y="24"/>
                </a:lnTo>
                <a:lnTo>
                  <a:pt x="1141" y="19"/>
                </a:lnTo>
                <a:lnTo>
                  <a:pt x="1173" y="13"/>
                </a:lnTo>
                <a:lnTo>
                  <a:pt x="1204" y="10"/>
                </a:lnTo>
                <a:lnTo>
                  <a:pt x="1236" y="6"/>
                </a:lnTo>
                <a:lnTo>
                  <a:pt x="1269" y="4"/>
                </a:lnTo>
                <a:lnTo>
                  <a:pt x="1301" y="1"/>
                </a:lnTo>
                <a:lnTo>
                  <a:pt x="1334" y="1"/>
                </a:lnTo>
                <a:lnTo>
                  <a:pt x="1367" y="0"/>
                </a:lnTo>
                <a:lnTo>
                  <a:pt x="1407" y="1"/>
                </a:lnTo>
                <a:lnTo>
                  <a:pt x="1446" y="3"/>
                </a:lnTo>
                <a:lnTo>
                  <a:pt x="1485" y="6"/>
                </a:lnTo>
                <a:lnTo>
                  <a:pt x="1525" y="9"/>
                </a:lnTo>
                <a:lnTo>
                  <a:pt x="1564" y="15"/>
                </a:lnTo>
                <a:lnTo>
                  <a:pt x="1603" y="21"/>
                </a:lnTo>
                <a:lnTo>
                  <a:pt x="1640" y="27"/>
                </a:lnTo>
                <a:lnTo>
                  <a:pt x="1678" y="36"/>
                </a:lnTo>
                <a:lnTo>
                  <a:pt x="1715" y="45"/>
                </a:lnTo>
                <a:lnTo>
                  <a:pt x="1752" y="56"/>
                </a:lnTo>
                <a:lnTo>
                  <a:pt x="1788" y="66"/>
                </a:lnTo>
                <a:lnTo>
                  <a:pt x="1824" y="78"/>
                </a:lnTo>
                <a:lnTo>
                  <a:pt x="1860" y="92"/>
                </a:lnTo>
                <a:lnTo>
                  <a:pt x="1894" y="105"/>
                </a:lnTo>
                <a:lnTo>
                  <a:pt x="1929" y="120"/>
                </a:lnTo>
                <a:lnTo>
                  <a:pt x="1964" y="1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="" xmlns:a16="http://schemas.microsoft.com/office/drawing/2014/main" id="{A79DD251-A302-4139-8589-649F2DAD0031}"/>
              </a:ext>
            </a:extLst>
          </p:cNvPr>
          <p:cNvSpPr>
            <a:spLocks/>
          </p:cNvSpPr>
          <p:nvPr userDrawn="1"/>
        </p:nvSpPr>
        <p:spPr bwMode="auto">
          <a:xfrm>
            <a:off x="5348982" y="2722309"/>
            <a:ext cx="1014836" cy="763182"/>
          </a:xfrm>
          <a:custGeom>
            <a:avLst/>
            <a:gdLst/>
            <a:ahLst/>
            <a:cxnLst>
              <a:cxn ang="0">
                <a:pos x="1928" y="1227"/>
              </a:cxn>
              <a:cxn ang="0">
                <a:pos x="1823" y="1269"/>
              </a:cxn>
              <a:cxn ang="0">
                <a:pos x="1715" y="1302"/>
              </a:cxn>
              <a:cxn ang="0">
                <a:pos x="1602" y="1328"/>
              </a:cxn>
              <a:cxn ang="0">
                <a:pos x="1485" y="1343"/>
              </a:cxn>
              <a:cxn ang="0">
                <a:pos x="1366" y="1347"/>
              </a:cxn>
              <a:cxn ang="0">
                <a:pos x="1235" y="1341"/>
              </a:cxn>
              <a:cxn ang="0">
                <a:pos x="1141" y="1329"/>
              </a:cxn>
              <a:cxn ang="0">
                <a:pos x="1047" y="1310"/>
              </a:cxn>
              <a:cxn ang="0">
                <a:pos x="956" y="1284"/>
              </a:cxn>
              <a:cxn ang="0">
                <a:pos x="867" y="1254"/>
              </a:cxn>
              <a:cxn ang="0">
                <a:pos x="754" y="1203"/>
              </a:cxn>
              <a:cxn ang="0">
                <a:pos x="673" y="1159"/>
              </a:cxn>
              <a:cxn ang="0">
                <a:pos x="595" y="1111"/>
              </a:cxn>
              <a:cxn ang="0">
                <a:pos x="520" y="1057"/>
              </a:cxn>
              <a:cxn ang="0">
                <a:pos x="449" y="997"/>
              </a:cxn>
              <a:cxn ang="0">
                <a:pos x="383" y="934"/>
              </a:cxn>
              <a:cxn ang="0">
                <a:pos x="302" y="844"/>
              </a:cxn>
              <a:cxn ang="0">
                <a:pos x="246" y="770"/>
              </a:cxn>
              <a:cxn ang="0">
                <a:pos x="195" y="693"/>
              </a:cxn>
              <a:cxn ang="0">
                <a:pos x="149" y="613"/>
              </a:cxn>
              <a:cxn ang="0">
                <a:pos x="108" y="529"/>
              </a:cxn>
              <a:cxn ang="0">
                <a:pos x="73" y="444"/>
              </a:cxn>
              <a:cxn ang="0">
                <a:pos x="45" y="353"/>
              </a:cxn>
              <a:cxn ang="0">
                <a:pos x="21" y="262"/>
              </a:cxn>
              <a:cxn ang="0">
                <a:pos x="4" y="168"/>
              </a:cxn>
              <a:cxn ang="0">
                <a:pos x="34" y="120"/>
              </a:cxn>
              <a:cxn ang="0">
                <a:pos x="139" y="78"/>
              </a:cxn>
              <a:cxn ang="0">
                <a:pos x="249" y="45"/>
              </a:cxn>
              <a:cxn ang="0">
                <a:pos x="362" y="21"/>
              </a:cxn>
              <a:cxn ang="0">
                <a:pos x="478" y="6"/>
              </a:cxn>
              <a:cxn ang="0">
                <a:pos x="596" y="0"/>
              </a:cxn>
              <a:cxn ang="0">
                <a:pos x="727" y="6"/>
              </a:cxn>
              <a:cxn ang="0">
                <a:pos x="822" y="19"/>
              </a:cxn>
              <a:cxn ang="0">
                <a:pos x="917" y="37"/>
              </a:cxn>
              <a:cxn ang="0">
                <a:pos x="1007" y="63"/>
              </a:cxn>
              <a:cxn ang="0">
                <a:pos x="1096" y="93"/>
              </a:cxn>
              <a:cxn ang="0">
                <a:pos x="1208" y="144"/>
              </a:cxn>
              <a:cxn ang="0">
                <a:pos x="1291" y="188"/>
              </a:cxn>
              <a:cxn ang="0">
                <a:pos x="1368" y="238"/>
              </a:cxn>
              <a:cxn ang="0">
                <a:pos x="1443" y="292"/>
              </a:cxn>
              <a:cxn ang="0">
                <a:pos x="1513" y="350"/>
              </a:cxn>
              <a:cxn ang="0">
                <a:pos x="1580" y="413"/>
              </a:cxn>
              <a:cxn ang="0">
                <a:pos x="1661" y="505"/>
              </a:cxn>
              <a:cxn ang="0">
                <a:pos x="1716" y="577"/>
              </a:cxn>
              <a:cxn ang="0">
                <a:pos x="1767" y="654"/>
              </a:cxn>
              <a:cxn ang="0">
                <a:pos x="1814" y="734"/>
              </a:cxn>
              <a:cxn ang="0">
                <a:pos x="1855" y="818"/>
              </a:cxn>
              <a:cxn ang="0">
                <a:pos x="1889" y="904"/>
              </a:cxn>
              <a:cxn ang="0">
                <a:pos x="1919" y="994"/>
              </a:cxn>
              <a:cxn ang="0">
                <a:pos x="1942" y="1086"/>
              </a:cxn>
              <a:cxn ang="0">
                <a:pos x="1958" y="1179"/>
              </a:cxn>
            </a:cxnLst>
            <a:rect l="0" t="0" r="r" b="b"/>
            <a:pathLst>
              <a:path w="1963" h="1347">
                <a:moveTo>
                  <a:pt x="1963" y="1212"/>
                </a:moveTo>
                <a:lnTo>
                  <a:pt x="1946" y="1220"/>
                </a:lnTo>
                <a:lnTo>
                  <a:pt x="1928" y="1227"/>
                </a:lnTo>
                <a:lnTo>
                  <a:pt x="1894" y="1242"/>
                </a:lnTo>
                <a:lnTo>
                  <a:pt x="1859" y="1256"/>
                </a:lnTo>
                <a:lnTo>
                  <a:pt x="1823" y="1269"/>
                </a:lnTo>
                <a:lnTo>
                  <a:pt x="1787" y="1281"/>
                </a:lnTo>
                <a:lnTo>
                  <a:pt x="1751" y="1293"/>
                </a:lnTo>
                <a:lnTo>
                  <a:pt x="1715" y="1302"/>
                </a:lnTo>
                <a:lnTo>
                  <a:pt x="1677" y="1311"/>
                </a:lnTo>
                <a:lnTo>
                  <a:pt x="1640" y="1320"/>
                </a:lnTo>
                <a:lnTo>
                  <a:pt x="1602" y="1328"/>
                </a:lnTo>
                <a:lnTo>
                  <a:pt x="1563" y="1334"/>
                </a:lnTo>
                <a:lnTo>
                  <a:pt x="1524" y="1338"/>
                </a:lnTo>
                <a:lnTo>
                  <a:pt x="1485" y="1343"/>
                </a:lnTo>
                <a:lnTo>
                  <a:pt x="1446" y="1344"/>
                </a:lnTo>
                <a:lnTo>
                  <a:pt x="1407" y="1347"/>
                </a:lnTo>
                <a:lnTo>
                  <a:pt x="1366" y="1347"/>
                </a:lnTo>
                <a:lnTo>
                  <a:pt x="1333" y="1347"/>
                </a:lnTo>
                <a:lnTo>
                  <a:pt x="1300" y="1346"/>
                </a:lnTo>
                <a:lnTo>
                  <a:pt x="1235" y="1341"/>
                </a:lnTo>
                <a:lnTo>
                  <a:pt x="1204" y="1338"/>
                </a:lnTo>
                <a:lnTo>
                  <a:pt x="1172" y="1334"/>
                </a:lnTo>
                <a:lnTo>
                  <a:pt x="1141" y="1329"/>
                </a:lnTo>
                <a:lnTo>
                  <a:pt x="1109" y="1323"/>
                </a:lnTo>
                <a:lnTo>
                  <a:pt x="1077" y="1317"/>
                </a:lnTo>
                <a:lnTo>
                  <a:pt x="1047" y="1310"/>
                </a:lnTo>
                <a:lnTo>
                  <a:pt x="1016" y="1302"/>
                </a:lnTo>
                <a:lnTo>
                  <a:pt x="986" y="1293"/>
                </a:lnTo>
                <a:lnTo>
                  <a:pt x="956" y="1284"/>
                </a:lnTo>
                <a:lnTo>
                  <a:pt x="926" y="1275"/>
                </a:lnTo>
                <a:lnTo>
                  <a:pt x="897" y="1265"/>
                </a:lnTo>
                <a:lnTo>
                  <a:pt x="867" y="1254"/>
                </a:lnTo>
                <a:lnTo>
                  <a:pt x="810" y="1230"/>
                </a:lnTo>
                <a:lnTo>
                  <a:pt x="781" y="1217"/>
                </a:lnTo>
                <a:lnTo>
                  <a:pt x="754" y="1203"/>
                </a:lnTo>
                <a:lnTo>
                  <a:pt x="726" y="1189"/>
                </a:lnTo>
                <a:lnTo>
                  <a:pt x="699" y="1174"/>
                </a:lnTo>
                <a:lnTo>
                  <a:pt x="673" y="1159"/>
                </a:lnTo>
                <a:lnTo>
                  <a:pt x="646" y="1144"/>
                </a:lnTo>
                <a:lnTo>
                  <a:pt x="621" y="1128"/>
                </a:lnTo>
                <a:lnTo>
                  <a:pt x="595" y="1111"/>
                </a:lnTo>
                <a:lnTo>
                  <a:pt x="569" y="1093"/>
                </a:lnTo>
                <a:lnTo>
                  <a:pt x="545" y="1075"/>
                </a:lnTo>
                <a:lnTo>
                  <a:pt x="520" y="1057"/>
                </a:lnTo>
                <a:lnTo>
                  <a:pt x="496" y="1038"/>
                </a:lnTo>
                <a:lnTo>
                  <a:pt x="473" y="1018"/>
                </a:lnTo>
                <a:lnTo>
                  <a:pt x="449" y="997"/>
                </a:lnTo>
                <a:lnTo>
                  <a:pt x="427" y="977"/>
                </a:lnTo>
                <a:lnTo>
                  <a:pt x="406" y="956"/>
                </a:lnTo>
                <a:lnTo>
                  <a:pt x="383" y="934"/>
                </a:lnTo>
                <a:lnTo>
                  <a:pt x="362" y="913"/>
                </a:lnTo>
                <a:lnTo>
                  <a:pt x="321" y="866"/>
                </a:lnTo>
                <a:lnTo>
                  <a:pt x="302" y="844"/>
                </a:lnTo>
                <a:lnTo>
                  <a:pt x="282" y="820"/>
                </a:lnTo>
                <a:lnTo>
                  <a:pt x="264" y="795"/>
                </a:lnTo>
                <a:lnTo>
                  <a:pt x="246" y="770"/>
                </a:lnTo>
                <a:lnTo>
                  <a:pt x="228" y="744"/>
                </a:lnTo>
                <a:lnTo>
                  <a:pt x="212" y="719"/>
                </a:lnTo>
                <a:lnTo>
                  <a:pt x="195" y="693"/>
                </a:lnTo>
                <a:lnTo>
                  <a:pt x="179" y="668"/>
                </a:lnTo>
                <a:lnTo>
                  <a:pt x="164" y="641"/>
                </a:lnTo>
                <a:lnTo>
                  <a:pt x="149" y="613"/>
                </a:lnTo>
                <a:lnTo>
                  <a:pt x="135" y="586"/>
                </a:lnTo>
                <a:lnTo>
                  <a:pt x="121" y="558"/>
                </a:lnTo>
                <a:lnTo>
                  <a:pt x="108" y="529"/>
                </a:lnTo>
                <a:lnTo>
                  <a:pt x="96" y="501"/>
                </a:lnTo>
                <a:lnTo>
                  <a:pt x="84" y="472"/>
                </a:lnTo>
                <a:lnTo>
                  <a:pt x="73" y="444"/>
                </a:lnTo>
                <a:lnTo>
                  <a:pt x="63" y="413"/>
                </a:lnTo>
                <a:lnTo>
                  <a:pt x="54" y="383"/>
                </a:lnTo>
                <a:lnTo>
                  <a:pt x="45" y="353"/>
                </a:lnTo>
                <a:lnTo>
                  <a:pt x="36" y="323"/>
                </a:lnTo>
                <a:lnTo>
                  <a:pt x="28" y="293"/>
                </a:lnTo>
                <a:lnTo>
                  <a:pt x="21" y="262"/>
                </a:lnTo>
                <a:lnTo>
                  <a:pt x="15" y="231"/>
                </a:lnTo>
                <a:lnTo>
                  <a:pt x="9" y="200"/>
                </a:lnTo>
                <a:lnTo>
                  <a:pt x="4" y="168"/>
                </a:lnTo>
                <a:lnTo>
                  <a:pt x="0" y="137"/>
                </a:lnTo>
                <a:lnTo>
                  <a:pt x="18" y="128"/>
                </a:lnTo>
                <a:lnTo>
                  <a:pt x="34" y="120"/>
                </a:lnTo>
                <a:lnTo>
                  <a:pt x="69" y="105"/>
                </a:lnTo>
                <a:lnTo>
                  <a:pt x="103" y="92"/>
                </a:lnTo>
                <a:lnTo>
                  <a:pt x="139" y="78"/>
                </a:lnTo>
                <a:lnTo>
                  <a:pt x="176" y="66"/>
                </a:lnTo>
                <a:lnTo>
                  <a:pt x="212" y="56"/>
                </a:lnTo>
                <a:lnTo>
                  <a:pt x="249" y="45"/>
                </a:lnTo>
                <a:lnTo>
                  <a:pt x="285" y="36"/>
                </a:lnTo>
                <a:lnTo>
                  <a:pt x="323" y="27"/>
                </a:lnTo>
                <a:lnTo>
                  <a:pt x="362" y="21"/>
                </a:lnTo>
                <a:lnTo>
                  <a:pt x="400" y="15"/>
                </a:lnTo>
                <a:lnTo>
                  <a:pt x="439" y="9"/>
                </a:lnTo>
                <a:lnTo>
                  <a:pt x="478" y="6"/>
                </a:lnTo>
                <a:lnTo>
                  <a:pt x="517" y="3"/>
                </a:lnTo>
                <a:lnTo>
                  <a:pt x="557" y="1"/>
                </a:lnTo>
                <a:lnTo>
                  <a:pt x="596" y="0"/>
                </a:lnTo>
                <a:lnTo>
                  <a:pt x="630" y="1"/>
                </a:lnTo>
                <a:lnTo>
                  <a:pt x="663" y="1"/>
                </a:lnTo>
                <a:lnTo>
                  <a:pt x="727" y="6"/>
                </a:lnTo>
                <a:lnTo>
                  <a:pt x="759" y="10"/>
                </a:lnTo>
                <a:lnTo>
                  <a:pt x="790" y="13"/>
                </a:lnTo>
                <a:lnTo>
                  <a:pt x="822" y="19"/>
                </a:lnTo>
                <a:lnTo>
                  <a:pt x="854" y="24"/>
                </a:lnTo>
                <a:lnTo>
                  <a:pt x="885" y="30"/>
                </a:lnTo>
                <a:lnTo>
                  <a:pt x="917" y="37"/>
                </a:lnTo>
                <a:lnTo>
                  <a:pt x="947" y="45"/>
                </a:lnTo>
                <a:lnTo>
                  <a:pt x="977" y="54"/>
                </a:lnTo>
                <a:lnTo>
                  <a:pt x="1007" y="63"/>
                </a:lnTo>
                <a:lnTo>
                  <a:pt x="1037" y="72"/>
                </a:lnTo>
                <a:lnTo>
                  <a:pt x="1067" y="83"/>
                </a:lnTo>
                <a:lnTo>
                  <a:pt x="1096" y="93"/>
                </a:lnTo>
                <a:lnTo>
                  <a:pt x="1153" y="117"/>
                </a:lnTo>
                <a:lnTo>
                  <a:pt x="1181" y="131"/>
                </a:lnTo>
                <a:lnTo>
                  <a:pt x="1208" y="144"/>
                </a:lnTo>
                <a:lnTo>
                  <a:pt x="1237" y="158"/>
                </a:lnTo>
                <a:lnTo>
                  <a:pt x="1264" y="173"/>
                </a:lnTo>
                <a:lnTo>
                  <a:pt x="1291" y="188"/>
                </a:lnTo>
                <a:lnTo>
                  <a:pt x="1316" y="203"/>
                </a:lnTo>
                <a:lnTo>
                  <a:pt x="1342" y="219"/>
                </a:lnTo>
                <a:lnTo>
                  <a:pt x="1368" y="238"/>
                </a:lnTo>
                <a:lnTo>
                  <a:pt x="1393" y="254"/>
                </a:lnTo>
                <a:lnTo>
                  <a:pt x="1419" y="272"/>
                </a:lnTo>
                <a:lnTo>
                  <a:pt x="1443" y="292"/>
                </a:lnTo>
                <a:lnTo>
                  <a:pt x="1467" y="310"/>
                </a:lnTo>
                <a:lnTo>
                  <a:pt x="1489" y="329"/>
                </a:lnTo>
                <a:lnTo>
                  <a:pt x="1513" y="350"/>
                </a:lnTo>
                <a:lnTo>
                  <a:pt x="1536" y="371"/>
                </a:lnTo>
                <a:lnTo>
                  <a:pt x="1559" y="392"/>
                </a:lnTo>
                <a:lnTo>
                  <a:pt x="1580" y="413"/>
                </a:lnTo>
                <a:lnTo>
                  <a:pt x="1601" y="436"/>
                </a:lnTo>
                <a:lnTo>
                  <a:pt x="1641" y="481"/>
                </a:lnTo>
                <a:lnTo>
                  <a:pt x="1661" y="505"/>
                </a:lnTo>
                <a:lnTo>
                  <a:pt x="1680" y="528"/>
                </a:lnTo>
                <a:lnTo>
                  <a:pt x="1698" y="553"/>
                </a:lnTo>
                <a:lnTo>
                  <a:pt x="1716" y="577"/>
                </a:lnTo>
                <a:lnTo>
                  <a:pt x="1734" y="603"/>
                </a:lnTo>
                <a:lnTo>
                  <a:pt x="1751" y="629"/>
                </a:lnTo>
                <a:lnTo>
                  <a:pt x="1767" y="654"/>
                </a:lnTo>
                <a:lnTo>
                  <a:pt x="1784" y="681"/>
                </a:lnTo>
                <a:lnTo>
                  <a:pt x="1799" y="707"/>
                </a:lnTo>
                <a:lnTo>
                  <a:pt x="1814" y="734"/>
                </a:lnTo>
                <a:lnTo>
                  <a:pt x="1828" y="762"/>
                </a:lnTo>
                <a:lnTo>
                  <a:pt x="1841" y="789"/>
                </a:lnTo>
                <a:lnTo>
                  <a:pt x="1855" y="818"/>
                </a:lnTo>
                <a:lnTo>
                  <a:pt x="1867" y="847"/>
                </a:lnTo>
                <a:lnTo>
                  <a:pt x="1879" y="875"/>
                </a:lnTo>
                <a:lnTo>
                  <a:pt x="1889" y="904"/>
                </a:lnTo>
                <a:lnTo>
                  <a:pt x="1900" y="934"/>
                </a:lnTo>
                <a:lnTo>
                  <a:pt x="1910" y="964"/>
                </a:lnTo>
                <a:lnTo>
                  <a:pt x="1919" y="994"/>
                </a:lnTo>
                <a:lnTo>
                  <a:pt x="1927" y="1024"/>
                </a:lnTo>
                <a:lnTo>
                  <a:pt x="1934" y="1054"/>
                </a:lnTo>
                <a:lnTo>
                  <a:pt x="1942" y="1086"/>
                </a:lnTo>
                <a:lnTo>
                  <a:pt x="1948" y="1117"/>
                </a:lnTo>
                <a:lnTo>
                  <a:pt x="1954" y="1147"/>
                </a:lnTo>
                <a:lnTo>
                  <a:pt x="1958" y="1179"/>
                </a:lnTo>
                <a:lnTo>
                  <a:pt x="1963" y="121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="" xmlns:a16="http://schemas.microsoft.com/office/drawing/2014/main" id="{3D85F0B6-42B4-444E-8F57-BB628EB36A1A}"/>
              </a:ext>
            </a:extLst>
          </p:cNvPr>
          <p:cNvSpPr>
            <a:spLocks/>
          </p:cNvSpPr>
          <p:nvPr userDrawn="1"/>
        </p:nvSpPr>
        <p:spPr bwMode="auto">
          <a:xfrm>
            <a:off x="5829516" y="2885712"/>
            <a:ext cx="534301" cy="617084"/>
          </a:xfrm>
          <a:custGeom>
            <a:avLst/>
            <a:gdLst/>
            <a:ahLst/>
            <a:cxnLst>
              <a:cxn ang="0">
                <a:pos x="1177" y="984"/>
              </a:cxn>
              <a:cxn ang="0">
                <a:pos x="1125" y="1006"/>
              </a:cxn>
              <a:cxn ang="0">
                <a:pos x="1054" y="1033"/>
              </a:cxn>
              <a:cxn ang="0">
                <a:pos x="982" y="1057"/>
              </a:cxn>
              <a:cxn ang="0">
                <a:pos x="908" y="1075"/>
              </a:cxn>
              <a:cxn ang="0">
                <a:pos x="833" y="1092"/>
              </a:cxn>
              <a:cxn ang="0">
                <a:pos x="755" y="1102"/>
              </a:cxn>
              <a:cxn ang="0">
                <a:pos x="677" y="1108"/>
              </a:cxn>
              <a:cxn ang="0">
                <a:pos x="597" y="1111"/>
              </a:cxn>
              <a:cxn ang="0">
                <a:pos x="517" y="1108"/>
              </a:cxn>
              <a:cxn ang="0">
                <a:pos x="439" y="1102"/>
              </a:cxn>
              <a:cxn ang="0">
                <a:pos x="363" y="1092"/>
              </a:cxn>
              <a:cxn ang="0">
                <a:pos x="286" y="1075"/>
              </a:cxn>
              <a:cxn ang="0">
                <a:pos x="212" y="1057"/>
              </a:cxn>
              <a:cxn ang="0">
                <a:pos x="140" y="1033"/>
              </a:cxn>
              <a:cxn ang="0">
                <a:pos x="69" y="1006"/>
              </a:cxn>
              <a:cxn ang="0">
                <a:pos x="0" y="976"/>
              </a:cxn>
              <a:cxn ang="0">
                <a:pos x="12" y="899"/>
              </a:cxn>
              <a:cxn ang="0">
                <a:pos x="27" y="826"/>
              </a:cxn>
              <a:cxn ang="0">
                <a:pos x="45" y="753"/>
              </a:cxn>
              <a:cxn ang="0">
                <a:pos x="69" y="683"/>
              </a:cxn>
              <a:cxn ang="0">
                <a:pos x="95" y="614"/>
              </a:cxn>
              <a:cxn ang="0">
                <a:pos x="125" y="546"/>
              </a:cxn>
              <a:cxn ang="0">
                <a:pos x="160" y="480"/>
              </a:cxn>
              <a:cxn ang="0">
                <a:pos x="196" y="417"/>
              </a:cxn>
              <a:cxn ang="0">
                <a:pos x="236" y="356"/>
              </a:cxn>
              <a:cxn ang="0">
                <a:pos x="280" y="298"/>
              </a:cxn>
              <a:cxn ang="0">
                <a:pos x="325" y="241"/>
              </a:cxn>
              <a:cxn ang="0">
                <a:pos x="375" y="186"/>
              </a:cxn>
              <a:cxn ang="0">
                <a:pos x="427" y="135"/>
              </a:cxn>
              <a:cxn ang="0">
                <a:pos x="453" y="111"/>
              </a:cxn>
              <a:cxn ang="0">
                <a:pos x="508" y="65"/>
              </a:cxn>
              <a:cxn ang="0">
                <a:pos x="567" y="21"/>
              </a:cxn>
              <a:cxn ang="0">
                <a:pos x="627" y="21"/>
              </a:cxn>
              <a:cxn ang="0">
                <a:pos x="686" y="65"/>
              </a:cxn>
              <a:cxn ang="0">
                <a:pos x="741" y="111"/>
              </a:cxn>
              <a:cxn ang="0">
                <a:pos x="794" y="161"/>
              </a:cxn>
              <a:cxn ang="0">
                <a:pos x="845" y="214"/>
              </a:cxn>
              <a:cxn ang="0">
                <a:pos x="892" y="269"/>
              </a:cxn>
              <a:cxn ang="0">
                <a:pos x="914" y="298"/>
              </a:cxn>
              <a:cxn ang="0">
                <a:pos x="958" y="356"/>
              </a:cxn>
              <a:cxn ang="0">
                <a:pos x="979" y="387"/>
              </a:cxn>
              <a:cxn ang="0">
                <a:pos x="1016" y="448"/>
              </a:cxn>
              <a:cxn ang="0">
                <a:pos x="1053" y="513"/>
              </a:cxn>
              <a:cxn ang="0">
                <a:pos x="1084" y="579"/>
              </a:cxn>
              <a:cxn ang="0">
                <a:pos x="1113" y="648"/>
              </a:cxn>
              <a:cxn ang="0">
                <a:pos x="1137" y="717"/>
              </a:cxn>
              <a:cxn ang="0">
                <a:pos x="1158" y="790"/>
              </a:cxn>
              <a:cxn ang="0">
                <a:pos x="1176" y="863"/>
              </a:cxn>
              <a:cxn ang="0">
                <a:pos x="1189" y="937"/>
              </a:cxn>
            </a:cxnLst>
            <a:rect l="0" t="0" r="r" b="b"/>
            <a:pathLst>
              <a:path w="1194" h="1111">
                <a:moveTo>
                  <a:pt x="1194" y="976"/>
                </a:moveTo>
                <a:lnTo>
                  <a:pt x="1177" y="984"/>
                </a:lnTo>
                <a:lnTo>
                  <a:pt x="1159" y="991"/>
                </a:lnTo>
                <a:lnTo>
                  <a:pt x="1125" y="1006"/>
                </a:lnTo>
                <a:lnTo>
                  <a:pt x="1090" y="1020"/>
                </a:lnTo>
                <a:lnTo>
                  <a:pt x="1054" y="1033"/>
                </a:lnTo>
                <a:lnTo>
                  <a:pt x="1018" y="1045"/>
                </a:lnTo>
                <a:lnTo>
                  <a:pt x="982" y="1057"/>
                </a:lnTo>
                <a:lnTo>
                  <a:pt x="946" y="1066"/>
                </a:lnTo>
                <a:lnTo>
                  <a:pt x="908" y="1075"/>
                </a:lnTo>
                <a:lnTo>
                  <a:pt x="871" y="1084"/>
                </a:lnTo>
                <a:lnTo>
                  <a:pt x="833" y="1092"/>
                </a:lnTo>
                <a:lnTo>
                  <a:pt x="794" y="1098"/>
                </a:lnTo>
                <a:lnTo>
                  <a:pt x="755" y="1102"/>
                </a:lnTo>
                <a:lnTo>
                  <a:pt x="716" y="1107"/>
                </a:lnTo>
                <a:lnTo>
                  <a:pt x="677" y="1108"/>
                </a:lnTo>
                <a:lnTo>
                  <a:pt x="638" y="1111"/>
                </a:lnTo>
                <a:lnTo>
                  <a:pt x="597" y="1111"/>
                </a:lnTo>
                <a:lnTo>
                  <a:pt x="558" y="1111"/>
                </a:lnTo>
                <a:lnTo>
                  <a:pt x="517" y="1108"/>
                </a:lnTo>
                <a:lnTo>
                  <a:pt x="478" y="1107"/>
                </a:lnTo>
                <a:lnTo>
                  <a:pt x="439" y="1102"/>
                </a:lnTo>
                <a:lnTo>
                  <a:pt x="400" y="1098"/>
                </a:lnTo>
                <a:lnTo>
                  <a:pt x="363" y="1092"/>
                </a:lnTo>
                <a:lnTo>
                  <a:pt x="324" y="1084"/>
                </a:lnTo>
                <a:lnTo>
                  <a:pt x="286" y="1075"/>
                </a:lnTo>
                <a:lnTo>
                  <a:pt x="250" y="1066"/>
                </a:lnTo>
                <a:lnTo>
                  <a:pt x="212" y="1057"/>
                </a:lnTo>
                <a:lnTo>
                  <a:pt x="176" y="1045"/>
                </a:lnTo>
                <a:lnTo>
                  <a:pt x="140" y="1033"/>
                </a:lnTo>
                <a:lnTo>
                  <a:pt x="104" y="1020"/>
                </a:lnTo>
                <a:lnTo>
                  <a:pt x="69" y="1006"/>
                </a:lnTo>
                <a:lnTo>
                  <a:pt x="35" y="991"/>
                </a:lnTo>
                <a:lnTo>
                  <a:pt x="0" y="976"/>
                </a:lnTo>
                <a:lnTo>
                  <a:pt x="6" y="937"/>
                </a:lnTo>
                <a:lnTo>
                  <a:pt x="12" y="899"/>
                </a:lnTo>
                <a:lnTo>
                  <a:pt x="18" y="863"/>
                </a:lnTo>
                <a:lnTo>
                  <a:pt x="27" y="826"/>
                </a:lnTo>
                <a:lnTo>
                  <a:pt x="36" y="790"/>
                </a:lnTo>
                <a:lnTo>
                  <a:pt x="45" y="753"/>
                </a:lnTo>
                <a:lnTo>
                  <a:pt x="57" y="717"/>
                </a:lnTo>
                <a:lnTo>
                  <a:pt x="69" y="683"/>
                </a:lnTo>
                <a:lnTo>
                  <a:pt x="81" y="648"/>
                </a:lnTo>
                <a:lnTo>
                  <a:pt x="95" y="614"/>
                </a:lnTo>
                <a:lnTo>
                  <a:pt x="110" y="579"/>
                </a:lnTo>
                <a:lnTo>
                  <a:pt x="125" y="546"/>
                </a:lnTo>
                <a:lnTo>
                  <a:pt x="142" y="513"/>
                </a:lnTo>
                <a:lnTo>
                  <a:pt x="160" y="480"/>
                </a:lnTo>
                <a:lnTo>
                  <a:pt x="178" y="448"/>
                </a:lnTo>
                <a:lnTo>
                  <a:pt x="196" y="417"/>
                </a:lnTo>
                <a:lnTo>
                  <a:pt x="215" y="387"/>
                </a:lnTo>
                <a:lnTo>
                  <a:pt x="236" y="356"/>
                </a:lnTo>
                <a:lnTo>
                  <a:pt x="257" y="326"/>
                </a:lnTo>
                <a:lnTo>
                  <a:pt x="280" y="298"/>
                </a:lnTo>
                <a:lnTo>
                  <a:pt x="302" y="269"/>
                </a:lnTo>
                <a:lnTo>
                  <a:pt x="325" y="241"/>
                </a:lnTo>
                <a:lnTo>
                  <a:pt x="351" y="214"/>
                </a:lnTo>
                <a:lnTo>
                  <a:pt x="375" y="186"/>
                </a:lnTo>
                <a:lnTo>
                  <a:pt x="400" y="161"/>
                </a:lnTo>
                <a:lnTo>
                  <a:pt x="427" y="135"/>
                </a:lnTo>
                <a:lnTo>
                  <a:pt x="439" y="123"/>
                </a:lnTo>
                <a:lnTo>
                  <a:pt x="453" y="111"/>
                </a:lnTo>
                <a:lnTo>
                  <a:pt x="481" y="87"/>
                </a:lnTo>
                <a:lnTo>
                  <a:pt x="508" y="65"/>
                </a:lnTo>
                <a:lnTo>
                  <a:pt x="538" y="42"/>
                </a:lnTo>
                <a:lnTo>
                  <a:pt x="567" y="21"/>
                </a:lnTo>
                <a:lnTo>
                  <a:pt x="597" y="0"/>
                </a:lnTo>
                <a:lnTo>
                  <a:pt x="627" y="21"/>
                </a:lnTo>
                <a:lnTo>
                  <a:pt x="657" y="42"/>
                </a:lnTo>
                <a:lnTo>
                  <a:pt x="686" y="65"/>
                </a:lnTo>
                <a:lnTo>
                  <a:pt x="713" y="87"/>
                </a:lnTo>
                <a:lnTo>
                  <a:pt x="741" y="111"/>
                </a:lnTo>
                <a:lnTo>
                  <a:pt x="768" y="135"/>
                </a:lnTo>
                <a:lnTo>
                  <a:pt x="794" y="161"/>
                </a:lnTo>
                <a:lnTo>
                  <a:pt x="820" y="186"/>
                </a:lnTo>
                <a:lnTo>
                  <a:pt x="845" y="214"/>
                </a:lnTo>
                <a:lnTo>
                  <a:pt x="869" y="241"/>
                </a:lnTo>
                <a:lnTo>
                  <a:pt x="892" y="269"/>
                </a:lnTo>
                <a:lnTo>
                  <a:pt x="904" y="283"/>
                </a:lnTo>
                <a:lnTo>
                  <a:pt x="914" y="298"/>
                </a:lnTo>
                <a:lnTo>
                  <a:pt x="937" y="326"/>
                </a:lnTo>
                <a:lnTo>
                  <a:pt x="958" y="356"/>
                </a:lnTo>
                <a:lnTo>
                  <a:pt x="968" y="371"/>
                </a:lnTo>
                <a:lnTo>
                  <a:pt x="979" y="387"/>
                </a:lnTo>
                <a:lnTo>
                  <a:pt x="998" y="417"/>
                </a:lnTo>
                <a:lnTo>
                  <a:pt x="1016" y="448"/>
                </a:lnTo>
                <a:lnTo>
                  <a:pt x="1035" y="480"/>
                </a:lnTo>
                <a:lnTo>
                  <a:pt x="1053" y="513"/>
                </a:lnTo>
                <a:lnTo>
                  <a:pt x="1069" y="546"/>
                </a:lnTo>
                <a:lnTo>
                  <a:pt x="1084" y="579"/>
                </a:lnTo>
                <a:lnTo>
                  <a:pt x="1099" y="614"/>
                </a:lnTo>
                <a:lnTo>
                  <a:pt x="1113" y="648"/>
                </a:lnTo>
                <a:lnTo>
                  <a:pt x="1126" y="683"/>
                </a:lnTo>
                <a:lnTo>
                  <a:pt x="1137" y="717"/>
                </a:lnTo>
                <a:lnTo>
                  <a:pt x="1149" y="753"/>
                </a:lnTo>
                <a:lnTo>
                  <a:pt x="1158" y="790"/>
                </a:lnTo>
                <a:lnTo>
                  <a:pt x="1167" y="826"/>
                </a:lnTo>
                <a:lnTo>
                  <a:pt x="1176" y="863"/>
                </a:lnTo>
                <a:lnTo>
                  <a:pt x="1183" y="899"/>
                </a:lnTo>
                <a:lnTo>
                  <a:pt x="1189" y="937"/>
                </a:lnTo>
                <a:lnTo>
                  <a:pt x="1194" y="97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7077A5CD-2C63-444E-9B8F-429E54529D28}"/>
              </a:ext>
            </a:extLst>
          </p:cNvPr>
          <p:cNvSpPr/>
          <p:nvPr userDrawn="1"/>
        </p:nvSpPr>
        <p:spPr>
          <a:xfrm>
            <a:off x="8561738" y="2320872"/>
            <a:ext cx="1632499" cy="163249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F6474AA6-D8B7-4674-8B9F-A526643C93D2}"/>
              </a:ext>
            </a:extLst>
          </p:cNvPr>
          <p:cNvSpPr/>
          <p:nvPr userDrawn="1"/>
        </p:nvSpPr>
        <p:spPr>
          <a:xfrm>
            <a:off x="8283461" y="2797847"/>
            <a:ext cx="1632499" cy="1632499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>
                  <a:alpha val="70000"/>
                </a:prstClr>
              </a:solidFill>
              <a:latin typeface="Ubuntu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31DB9F16-4A7B-4DDC-B732-7B4098289DDF}"/>
              </a:ext>
            </a:extLst>
          </p:cNvPr>
          <p:cNvSpPr/>
          <p:nvPr userDrawn="1"/>
        </p:nvSpPr>
        <p:spPr>
          <a:xfrm>
            <a:off x="8936302" y="2797847"/>
            <a:ext cx="1632499" cy="163249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Freeform 12">
            <a:extLst>
              <a:ext uri="{FF2B5EF4-FFF2-40B4-BE49-F238E27FC236}">
                <a16:creationId xmlns="" xmlns:a16="http://schemas.microsoft.com/office/drawing/2014/main" id="{4EA0DFD1-A524-4B79-9B42-DBE2EB27CA82}"/>
              </a:ext>
            </a:extLst>
          </p:cNvPr>
          <p:cNvSpPr>
            <a:spLocks/>
          </p:cNvSpPr>
          <p:nvPr userDrawn="1"/>
        </p:nvSpPr>
        <p:spPr bwMode="auto">
          <a:xfrm>
            <a:off x="8546725" y="2797846"/>
            <a:ext cx="1313213" cy="1088994"/>
          </a:xfrm>
          <a:custGeom>
            <a:avLst/>
            <a:gdLst/>
            <a:ahLst/>
            <a:cxnLst>
              <a:cxn ang="0">
                <a:pos x="2133" y="1597"/>
              </a:cxn>
              <a:cxn ang="0">
                <a:pos x="1998" y="1676"/>
              </a:cxn>
              <a:cxn ang="0">
                <a:pos x="1877" y="1730"/>
              </a:cxn>
              <a:cxn ang="0">
                <a:pos x="1804" y="1755"/>
              </a:cxn>
              <a:cxn ang="0">
                <a:pos x="1727" y="1778"/>
              </a:cxn>
              <a:cxn ang="0">
                <a:pos x="1622" y="1802"/>
              </a:cxn>
              <a:cxn ang="0">
                <a:pos x="1542" y="1814"/>
              </a:cxn>
              <a:cxn ang="0">
                <a:pos x="1432" y="1822"/>
              </a:cxn>
              <a:cxn ang="0">
                <a:pos x="1306" y="1822"/>
              </a:cxn>
              <a:cxn ang="0">
                <a:pos x="1201" y="1813"/>
              </a:cxn>
              <a:cxn ang="0">
                <a:pos x="1099" y="1796"/>
              </a:cxn>
              <a:cxn ang="0">
                <a:pos x="999" y="1770"/>
              </a:cxn>
              <a:cxn ang="0">
                <a:pos x="903" y="1740"/>
              </a:cxn>
              <a:cxn ang="0">
                <a:pos x="810" y="1701"/>
              </a:cxn>
              <a:cxn ang="0">
                <a:pos x="720" y="1658"/>
              </a:cxn>
              <a:cxn ang="0">
                <a:pos x="634" y="1607"/>
              </a:cxn>
              <a:cxn ang="0">
                <a:pos x="553" y="1549"/>
              </a:cxn>
              <a:cxn ang="0">
                <a:pos x="476" y="1488"/>
              </a:cxn>
              <a:cxn ang="0">
                <a:pos x="403" y="1420"/>
              </a:cxn>
              <a:cxn ang="0">
                <a:pos x="337" y="1348"/>
              </a:cxn>
              <a:cxn ang="0">
                <a:pos x="273" y="1270"/>
              </a:cxn>
              <a:cxn ang="0">
                <a:pos x="218" y="1188"/>
              </a:cxn>
              <a:cxn ang="0">
                <a:pos x="167" y="1103"/>
              </a:cxn>
              <a:cxn ang="0">
                <a:pos x="122" y="1014"/>
              </a:cxn>
              <a:cxn ang="0">
                <a:pos x="84" y="921"/>
              </a:cxn>
              <a:cxn ang="0">
                <a:pos x="52" y="823"/>
              </a:cxn>
              <a:cxn ang="0">
                <a:pos x="28" y="724"/>
              </a:cxn>
              <a:cxn ang="0">
                <a:pos x="12" y="621"/>
              </a:cxn>
              <a:cxn ang="0">
                <a:pos x="3" y="518"/>
              </a:cxn>
              <a:cxn ang="0">
                <a:pos x="1" y="399"/>
              </a:cxn>
              <a:cxn ang="0">
                <a:pos x="7" y="303"/>
              </a:cxn>
              <a:cxn ang="0">
                <a:pos x="34" y="241"/>
              </a:cxn>
              <a:cxn ang="0">
                <a:pos x="146" y="173"/>
              </a:cxn>
              <a:cxn ang="0">
                <a:pos x="287" y="104"/>
              </a:cxn>
              <a:cxn ang="0">
                <a:pos x="361" y="76"/>
              </a:cxn>
              <a:cxn ang="0">
                <a:pos x="436" y="53"/>
              </a:cxn>
              <a:cxn ang="0">
                <a:pos x="541" y="27"/>
              </a:cxn>
              <a:cxn ang="0">
                <a:pos x="621" y="14"/>
              </a:cxn>
              <a:cxn ang="0">
                <a:pos x="702" y="5"/>
              </a:cxn>
              <a:cxn ang="0">
                <a:pos x="848" y="0"/>
              </a:cxn>
              <a:cxn ang="0">
                <a:pos x="953" y="8"/>
              </a:cxn>
              <a:cxn ang="0">
                <a:pos x="1057" y="21"/>
              </a:cxn>
              <a:cxn ang="0">
                <a:pos x="1156" y="44"/>
              </a:cxn>
              <a:cxn ang="0">
                <a:pos x="1254" y="73"/>
              </a:cxn>
              <a:cxn ang="0">
                <a:pos x="1348" y="109"/>
              </a:cxn>
              <a:cxn ang="0">
                <a:pos x="1438" y="151"/>
              </a:cxn>
              <a:cxn ang="0">
                <a:pos x="1526" y="200"/>
              </a:cxn>
              <a:cxn ang="0">
                <a:pos x="1610" y="255"/>
              </a:cxn>
              <a:cxn ang="0">
                <a:pos x="1688" y="315"/>
              </a:cxn>
              <a:cxn ang="0">
                <a:pos x="1762" y="381"/>
              </a:cxn>
              <a:cxn ang="0">
                <a:pos x="1831" y="452"/>
              </a:cxn>
              <a:cxn ang="0">
                <a:pos x="1895" y="527"/>
              </a:cxn>
              <a:cxn ang="0">
                <a:pos x="1954" y="608"/>
              </a:cxn>
              <a:cxn ang="0">
                <a:pos x="2007" y="692"/>
              </a:cxn>
              <a:cxn ang="0">
                <a:pos x="2053" y="781"/>
              </a:cxn>
              <a:cxn ang="0">
                <a:pos x="2094" y="873"/>
              </a:cxn>
              <a:cxn ang="0">
                <a:pos x="2127" y="967"/>
              </a:cxn>
              <a:cxn ang="0">
                <a:pos x="2154" y="1067"/>
              </a:cxn>
              <a:cxn ang="0">
                <a:pos x="2172" y="1167"/>
              </a:cxn>
              <a:cxn ang="0">
                <a:pos x="2184" y="1271"/>
              </a:cxn>
              <a:cxn ang="0">
                <a:pos x="2189" y="1376"/>
              </a:cxn>
              <a:cxn ang="0">
                <a:pos x="2186" y="1473"/>
              </a:cxn>
              <a:cxn ang="0">
                <a:pos x="2175" y="1567"/>
              </a:cxn>
            </a:cxnLst>
            <a:rect l="0" t="0" r="r" b="b"/>
            <a:pathLst>
              <a:path w="2189" h="1823">
                <a:moveTo>
                  <a:pt x="2175" y="1567"/>
                </a:moveTo>
                <a:lnTo>
                  <a:pt x="2154" y="1582"/>
                </a:lnTo>
                <a:lnTo>
                  <a:pt x="2133" y="1597"/>
                </a:lnTo>
                <a:lnTo>
                  <a:pt x="2089" y="1625"/>
                </a:lnTo>
                <a:lnTo>
                  <a:pt x="2044" y="1652"/>
                </a:lnTo>
                <a:lnTo>
                  <a:pt x="1998" y="1676"/>
                </a:lnTo>
                <a:lnTo>
                  <a:pt x="1951" y="1698"/>
                </a:lnTo>
                <a:lnTo>
                  <a:pt x="1903" y="1719"/>
                </a:lnTo>
                <a:lnTo>
                  <a:pt x="1877" y="1730"/>
                </a:lnTo>
                <a:lnTo>
                  <a:pt x="1853" y="1739"/>
                </a:lnTo>
                <a:lnTo>
                  <a:pt x="1828" y="1748"/>
                </a:lnTo>
                <a:lnTo>
                  <a:pt x="1804" y="1755"/>
                </a:lnTo>
                <a:lnTo>
                  <a:pt x="1778" y="1764"/>
                </a:lnTo>
                <a:lnTo>
                  <a:pt x="1753" y="1772"/>
                </a:lnTo>
                <a:lnTo>
                  <a:pt x="1727" y="1778"/>
                </a:lnTo>
                <a:lnTo>
                  <a:pt x="1701" y="1785"/>
                </a:lnTo>
                <a:lnTo>
                  <a:pt x="1649" y="1796"/>
                </a:lnTo>
                <a:lnTo>
                  <a:pt x="1622" y="1802"/>
                </a:lnTo>
                <a:lnTo>
                  <a:pt x="1595" y="1807"/>
                </a:lnTo>
                <a:lnTo>
                  <a:pt x="1569" y="1810"/>
                </a:lnTo>
                <a:lnTo>
                  <a:pt x="1542" y="1814"/>
                </a:lnTo>
                <a:lnTo>
                  <a:pt x="1515" y="1817"/>
                </a:lnTo>
                <a:lnTo>
                  <a:pt x="1487" y="1819"/>
                </a:lnTo>
                <a:lnTo>
                  <a:pt x="1432" y="1822"/>
                </a:lnTo>
                <a:lnTo>
                  <a:pt x="1377" y="1823"/>
                </a:lnTo>
                <a:lnTo>
                  <a:pt x="1341" y="1823"/>
                </a:lnTo>
                <a:lnTo>
                  <a:pt x="1306" y="1822"/>
                </a:lnTo>
                <a:lnTo>
                  <a:pt x="1270" y="1820"/>
                </a:lnTo>
                <a:lnTo>
                  <a:pt x="1236" y="1816"/>
                </a:lnTo>
                <a:lnTo>
                  <a:pt x="1201" y="1813"/>
                </a:lnTo>
                <a:lnTo>
                  <a:pt x="1166" y="1808"/>
                </a:lnTo>
                <a:lnTo>
                  <a:pt x="1133" y="1802"/>
                </a:lnTo>
                <a:lnTo>
                  <a:pt x="1099" y="1796"/>
                </a:lnTo>
                <a:lnTo>
                  <a:pt x="1066" y="1788"/>
                </a:lnTo>
                <a:lnTo>
                  <a:pt x="1033" y="1779"/>
                </a:lnTo>
                <a:lnTo>
                  <a:pt x="999" y="1770"/>
                </a:lnTo>
                <a:lnTo>
                  <a:pt x="968" y="1761"/>
                </a:lnTo>
                <a:lnTo>
                  <a:pt x="935" y="1751"/>
                </a:lnTo>
                <a:lnTo>
                  <a:pt x="903" y="1740"/>
                </a:lnTo>
                <a:lnTo>
                  <a:pt x="872" y="1728"/>
                </a:lnTo>
                <a:lnTo>
                  <a:pt x="840" y="1715"/>
                </a:lnTo>
                <a:lnTo>
                  <a:pt x="810" y="1701"/>
                </a:lnTo>
                <a:lnTo>
                  <a:pt x="780" y="1688"/>
                </a:lnTo>
                <a:lnTo>
                  <a:pt x="750" y="1673"/>
                </a:lnTo>
                <a:lnTo>
                  <a:pt x="720" y="1658"/>
                </a:lnTo>
                <a:lnTo>
                  <a:pt x="691" y="1641"/>
                </a:lnTo>
                <a:lnTo>
                  <a:pt x="663" y="1625"/>
                </a:lnTo>
                <a:lnTo>
                  <a:pt x="634" y="1607"/>
                </a:lnTo>
                <a:lnTo>
                  <a:pt x="607" y="1588"/>
                </a:lnTo>
                <a:lnTo>
                  <a:pt x="580" y="1569"/>
                </a:lnTo>
                <a:lnTo>
                  <a:pt x="553" y="1549"/>
                </a:lnTo>
                <a:lnTo>
                  <a:pt x="527" y="1530"/>
                </a:lnTo>
                <a:lnTo>
                  <a:pt x="500" y="1509"/>
                </a:lnTo>
                <a:lnTo>
                  <a:pt x="476" y="1488"/>
                </a:lnTo>
                <a:lnTo>
                  <a:pt x="451" y="1465"/>
                </a:lnTo>
                <a:lnTo>
                  <a:pt x="427" y="1443"/>
                </a:lnTo>
                <a:lnTo>
                  <a:pt x="403" y="1420"/>
                </a:lnTo>
                <a:lnTo>
                  <a:pt x="380" y="1396"/>
                </a:lnTo>
                <a:lnTo>
                  <a:pt x="358" y="1372"/>
                </a:lnTo>
                <a:lnTo>
                  <a:pt x="337" y="1348"/>
                </a:lnTo>
                <a:lnTo>
                  <a:pt x="314" y="1322"/>
                </a:lnTo>
                <a:lnTo>
                  <a:pt x="294" y="1297"/>
                </a:lnTo>
                <a:lnTo>
                  <a:pt x="273" y="1270"/>
                </a:lnTo>
                <a:lnTo>
                  <a:pt x="254" y="1244"/>
                </a:lnTo>
                <a:lnTo>
                  <a:pt x="236" y="1217"/>
                </a:lnTo>
                <a:lnTo>
                  <a:pt x="218" y="1188"/>
                </a:lnTo>
                <a:lnTo>
                  <a:pt x="200" y="1160"/>
                </a:lnTo>
                <a:lnTo>
                  <a:pt x="183" y="1131"/>
                </a:lnTo>
                <a:lnTo>
                  <a:pt x="167" y="1103"/>
                </a:lnTo>
                <a:lnTo>
                  <a:pt x="150" y="1074"/>
                </a:lnTo>
                <a:lnTo>
                  <a:pt x="137" y="1044"/>
                </a:lnTo>
                <a:lnTo>
                  <a:pt x="122" y="1014"/>
                </a:lnTo>
                <a:lnTo>
                  <a:pt x="108" y="982"/>
                </a:lnTo>
                <a:lnTo>
                  <a:pt x="96" y="951"/>
                </a:lnTo>
                <a:lnTo>
                  <a:pt x="84" y="921"/>
                </a:lnTo>
                <a:lnTo>
                  <a:pt x="72" y="888"/>
                </a:lnTo>
                <a:lnTo>
                  <a:pt x="61" y="856"/>
                </a:lnTo>
                <a:lnTo>
                  <a:pt x="52" y="823"/>
                </a:lnTo>
                <a:lnTo>
                  <a:pt x="43" y="791"/>
                </a:lnTo>
                <a:lnTo>
                  <a:pt x="36" y="758"/>
                </a:lnTo>
                <a:lnTo>
                  <a:pt x="28" y="724"/>
                </a:lnTo>
                <a:lnTo>
                  <a:pt x="22" y="691"/>
                </a:lnTo>
                <a:lnTo>
                  <a:pt x="16" y="656"/>
                </a:lnTo>
                <a:lnTo>
                  <a:pt x="12" y="621"/>
                </a:lnTo>
                <a:lnTo>
                  <a:pt x="7" y="587"/>
                </a:lnTo>
                <a:lnTo>
                  <a:pt x="4" y="552"/>
                </a:lnTo>
                <a:lnTo>
                  <a:pt x="3" y="518"/>
                </a:lnTo>
                <a:lnTo>
                  <a:pt x="1" y="482"/>
                </a:lnTo>
                <a:lnTo>
                  <a:pt x="0" y="447"/>
                </a:lnTo>
                <a:lnTo>
                  <a:pt x="1" y="399"/>
                </a:lnTo>
                <a:lnTo>
                  <a:pt x="3" y="375"/>
                </a:lnTo>
                <a:lnTo>
                  <a:pt x="4" y="351"/>
                </a:lnTo>
                <a:lnTo>
                  <a:pt x="7" y="303"/>
                </a:lnTo>
                <a:lnTo>
                  <a:pt x="10" y="280"/>
                </a:lnTo>
                <a:lnTo>
                  <a:pt x="13" y="256"/>
                </a:lnTo>
                <a:lnTo>
                  <a:pt x="34" y="241"/>
                </a:lnTo>
                <a:lnTo>
                  <a:pt x="57" y="226"/>
                </a:lnTo>
                <a:lnTo>
                  <a:pt x="101" y="199"/>
                </a:lnTo>
                <a:lnTo>
                  <a:pt x="146" y="173"/>
                </a:lnTo>
                <a:lnTo>
                  <a:pt x="191" y="148"/>
                </a:lnTo>
                <a:lnTo>
                  <a:pt x="239" y="125"/>
                </a:lnTo>
                <a:lnTo>
                  <a:pt x="287" y="104"/>
                </a:lnTo>
                <a:lnTo>
                  <a:pt x="311" y="95"/>
                </a:lnTo>
                <a:lnTo>
                  <a:pt x="335" y="85"/>
                </a:lnTo>
                <a:lnTo>
                  <a:pt x="361" y="76"/>
                </a:lnTo>
                <a:lnTo>
                  <a:pt x="386" y="68"/>
                </a:lnTo>
                <a:lnTo>
                  <a:pt x="412" y="61"/>
                </a:lnTo>
                <a:lnTo>
                  <a:pt x="436" y="53"/>
                </a:lnTo>
                <a:lnTo>
                  <a:pt x="463" y="45"/>
                </a:lnTo>
                <a:lnTo>
                  <a:pt x="488" y="39"/>
                </a:lnTo>
                <a:lnTo>
                  <a:pt x="541" y="27"/>
                </a:lnTo>
                <a:lnTo>
                  <a:pt x="567" y="23"/>
                </a:lnTo>
                <a:lnTo>
                  <a:pt x="594" y="18"/>
                </a:lnTo>
                <a:lnTo>
                  <a:pt x="621" y="14"/>
                </a:lnTo>
                <a:lnTo>
                  <a:pt x="648" y="11"/>
                </a:lnTo>
                <a:lnTo>
                  <a:pt x="675" y="8"/>
                </a:lnTo>
                <a:lnTo>
                  <a:pt x="702" y="5"/>
                </a:lnTo>
                <a:lnTo>
                  <a:pt x="757" y="2"/>
                </a:lnTo>
                <a:lnTo>
                  <a:pt x="813" y="0"/>
                </a:lnTo>
                <a:lnTo>
                  <a:pt x="848" y="0"/>
                </a:lnTo>
                <a:lnTo>
                  <a:pt x="884" y="2"/>
                </a:lnTo>
                <a:lnTo>
                  <a:pt x="918" y="5"/>
                </a:lnTo>
                <a:lnTo>
                  <a:pt x="953" y="8"/>
                </a:lnTo>
                <a:lnTo>
                  <a:pt x="987" y="11"/>
                </a:lnTo>
                <a:lnTo>
                  <a:pt x="1022" y="17"/>
                </a:lnTo>
                <a:lnTo>
                  <a:pt x="1057" y="21"/>
                </a:lnTo>
                <a:lnTo>
                  <a:pt x="1090" y="29"/>
                </a:lnTo>
                <a:lnTo>
                  <a:pt x="1123" y="35"/>
                </a:lnTo>
                <a:lnTo>
                  <a:pt x="1156" y="44"/>
                </a:lnTo>
                <a:lnTo>
                  <a:pt x="1189" y="53"/>
                </a:lnTo>
                <a:lnTo>
                  <a:pt x="1222" y="62"/>
                </a:lnTo>
                <a:lnTo>
                  <a:pt x="1254" y="73"/>
                </a:lnTo>
                <a:lnTo>
                  <a:pt x="1285" y="85"/>
                </a:lnTo>
                <a:lnTo>
                  <a:pt x="1317" y="95"/>
                </a:lnTo>
                <a:lnTo>
                  <a:pt x="1348" y="109"/>
                </a:lnTo>
                <a:lnTo>
                  <a:pt x="1378" y="122"/>
                </a:lnTo>
                <a:lnTo>
                  <a:pt x="1408" y="136"/>
                </a:lnTo>
                <a:lnTo>
                  <a:pt x="1438" y="151"/>
                </a:lnTo>
                <a:lnTo>
                  <a:pt x="1468" y="166"/>
                </a:lnTo>
                <a:lnTo>
                  <a:pt x="1497" y="182"/>
                </a:lnTo>
                <a:lnTo>
                  <a:pt x="1526" y="200"/>
                </a:lnTo>
                <a:lnTo>
                  <a:pt x="1554" y="217"/>
                </a:lnTo>
                <a:lnTo>
                  <a:pt x="1581" y="235"/>
                </a:lnTo>
                <a:lnTo>
                  <a:pt x="1610" y="255"/>
                </a:lnTo>
                <a:lnTo>
                  <a:pt x="1635" y="274"/>
                </a:lnTo>
                <a:lnTo>
                  <a:pt x="1662" y="294"/>
                </a:lnTo>
                <a:lnTo>
                  <a:pt x="1688" y="315"/>
                </a:lnTo>
                <a:lnTo>
                  <a:pt x="1714" y="336"/>
                </a:lnTo>
                <a:lnTo>
                  <a:pt x="1738" y="358"/>
                </a:lnTo>
                <a:lnTo>
                  <a:pt x="1762" y="381"/>
                </a:lnTo>
                <a:lnTo>
                  <a:pt x="1786" y="403"/>
                </a:lnTo>
                <a:lnTo>
                  <a:pt x="1808" y="427"/>
                </a:lnTo>
                <a:lnTo>
                  <a:pt x="1831" y="452"/>
                </a:lnTo>
                <a:lnTo>
                  <a:pt x="1853" y="476"/>
                </a:lnTo>
                <a:lnTo>
                  <a:pt x="1874" y="501"/>
                </a:lnTo>
                <a:lnTo>
                  <a:pt x="1895" y="527"/>
                </a:lnTo>
                <a:lnTo>
                  <a:pt x="1915" y="554"/>
                </a:lnTo>
                <a:lnTo>
                  <a:pt x="1934" y="579"/>
                </a:lnTo>
                <a:lnTo>
                  <a:pt x="1954" y="608"/>
                </a:lnTo>
                <a:lnTo>
                  <a:pt x="1972" y="635"/>
                </a:lnTo>
                <a:lnTo>
                  <a:pt x="1989" y="664"/>
                </a:lnTo>
                <a:lnTo>
                  <a:pt x="2007" y="692"/>
                </a:lnTo>
                <a:lnTo>
                  <a:pt x="2023" y="721"/>
                </a:lnTo>
                <a:lnTo>
                  <a:pt x="2038" y="751"/>
                </a:lnTo>
                <a:lnTo>
                  <a:pt x="2053" y="781"/>
                </a:lnTo>
                <a:lnTo>
                  <a:pt x="2067" y="811"/>
                </a:lnTo>
                <a:lnTo>
                  <a:pt x="2080" y="841"/>
                </a:lnTo>
                <a:lnTo>
                  <a:pt x="2094" y="873"/>
                </a:lnTo>
                <a:lnTo>
                  <a:pt x="2104" y="904"/>
                </a:lnTo>
                <a:lnTo>
                  <a:pt x="2116" y="936"/>
                </a:lnTo>
                <a:lnTo>
                  <a:pt x="2127" y="967"/>
                </a:lnTo>
                <a:lnTo>
                  <a:pt x="2136" y="1000"/>
                </a:lnTo>
                <a:lnTo>
                  <a:pt x="2145" y="1034"/>
                </a:lnTo>
                <a:lnTo>
                  <a:pt x="2154" y="1067"/>
                </a:lnTo>
                <a:lnTo>
                  <a:pt x="2160" y="1100"/>
                </a:lnTo>
                <a:lnTo>
                  <a:pt x="2167" y="1133"/>
                </a:lnTo>
                <a:lnTo>
                  <a:pt x="2172" y="1167"/>
                </a:lnTo>
                <a:lnTo>
                  <a:pt x="2178" y="1202"/>
                </a:lnTo>
                <a:lnTo>
                  <a:pt x="2181" y="1237"/>
                </a:lnTo>
                <a:lnTo>
                  <a:pt x="2184" y="1271"/>
                </a:lnTo>
                <a:lnTo>
                  <a:pt x="2187" y="1306"/>
                </a:lnTo>
                <a:lnTo>
                  <a:pt x="2189" y="1342"/>
                </a:lnTo>
                <a:lnTo>
                  <a:pt x="2189" y="1376"/>
                </a:lnTo>
                <a:lnTo>
                  <a:pt x="2187" y="1426"/>
                </a:lnTo>
                <a:lnTo>
                  <a:pt x="2187" y="1449"/>
                </a:lnTo>
                <a:lnTo>
                  <a:pt x="2186" y="1473"/>
                </a:lnTo>
                <a:lnTo>
                  <a:pt x="2181" y="1521"/>
                </a:lnTo>
                <a:lnTo>
                  <a:pt x="2178" y="1545"/>
                </a:lnTo>
                <a:lnTo>
                  <a:pt x="2175" y="156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14">
            <a:extLst>
              <a:ext uri="{FF2B5EF4-FFF2-40B4-BE49-F238E27FC236}">
                <a16:creationId xmlns="" xmlns:a16="http://schemas.microsoft.com/office/drawing/2014/main" id="{22328C5B-FA40-49AE-A2D1-A28C18B56D8C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797846"/>
            <a:ext cx="1297091" cy="1088994"/>
          </a:xfrm>
          <a:custGeom>
            <a:avLst/>
            <a:gdLst/>
            <a:ahLst/>
            <a:cxnLst>
              <a:cxn ang="0">
                <a:pos x="2160" y="518"/>
              </a:cxn>
              <a:cxn ang="0">
                <a:pos x="2151" y="621"/>
              </a:cxn>
              <a:cxn ang="0">
                <a:pos x="2134" y="724"/>
              </a:cxn>
              <a:cxn ang="0">
                <a:pos x="2109" y="823"/>
              </a:cxn>
              <a:cxn ang="0">
                <a:pos x="2079" y="921"/>
              </a:cxn>
              <a:cxn ang="0">
                <a:pos x="2039" y="1014"/>
              </a:cxn>
              <a:cxn ang="0">
                <a:pos x="1996" y="1103"/>
              </a:cxn>
              <a:cxn ang="0">
                <a:pos x="1945" y="1188"/>
              </a:cxn>
              <a:cxn ang="0">
                <a:pos x="1888" y="1270"/>
              </a:cxn>
              <a:cxn ang="0">
                <a:pos x="1826" y="1348"/>
              </a:cxn>
              <a:cxn ang="0">
                <a:pos x="1758" y="1420"/>
              </a:cxn>
              <a:cxn ang="0">
                <a:pos x="1686" y="1488"/>
              </a:cxn>
              <a:cxn ang="0">
                <a:pos x="1608" y="1549"/>
              </a:cxn>
              <a:cxn ang="0">
                <a:pos x="1527" y="1607"/>
              </a:cxn>
              <a:cxn ang="0">
                <a:pos x="1441" y="1658"/>
              </a:cxn>
              <a:cxn ang="0">
                <a:pos x="1351" y="1701"/>
              </a:cxn>
              <a:cxn ang="0">
                <a:pos x="1258" y="1740"/>
              </a:cxn>
              <a:cxn ang="0">
                <a:pos x="1162" y="1770"/>
              </a:cxn>
              <a:cxn ang="0">
                <a:pos x="1062" y="1796"/>
              </a:cxn>
              <a:cxn ang="0">
                <a:pos x="960" y="1813"/>
              </a:cxn>
              <a:cxn ang="0">
                <a:pos x="856" y="1822"/>
              </a:cxn>
              <a:cxn ang="0">
                <a:pos x="732" y="1823"/>
              </a:cxn>
              <a:cxn ang="0">
                <a:pos x="628" y="1814"/>
              </a:cxn>
              <a:cxn ang="0">
                <a:pos x="524" y="1799"/>
              </a:cxn>
              <a:cxn ang="0">
                <a:pos x="401" y="1769"/>
              </a:cxn>
              <a:cxn ang="0">
                <a:pos x="281" y="1728"/>
              </a:cxn>
              <a:cxn ang="0">
                <a:pos x="212" y="1698"/>
              </a:cxn>
              <a:cxn ang="0">
                <a:pos x="144" y="1665"/>
              </a:cxn>
              <a:cxn ang="0">
                <a:pos x="16" y="1588"/>
              </a:cxn>
              <a:cxn ang="0">
                <a:pos x="4" y="1483"/>
              </a:cxn>
              <a:cxn ang="0">
                <a:pos x="0" y="1403"/>
              </a:cxn>
              <a:cxn ang="0">
                <a:pos x="1" y="1306"/>
              </a:cxn>
              <a:cxn ang="0">
                <a:pos x="12" y="1202"/>
              </a:cxn>
              <a:cxn ang="0">
                <a:pos x="28" y="1100"/>
              </a:cxn>
              <a:cxn ang="0">
                <a:pos x="52" y="1000"/>
              </a:cxn>
              <a:cxn ang="0">
                <a:pos x="84" y="904"/>
              </a:cxn>
              <a:cxn ang="0">
                <a:pos x="121" y="811"/>
              </a:cxn>
              <a:cxn ang="0">
                <a:pos x="166" y="721"/>
              </a:cxn>
              <a:cxn ang="0">
                <a:pos x="216" y="635"/>
              </a:cxn>
              <a:cxn ang="0">
                <a:pos x="273" y="554"/>
              </a:cxn>
              <a:cxn ang="0">
                <a:pos x="335" y="476"/>
              </a:cxn>
              <a:cxn ang="0">
                <a:pos x="402" y="403"/>
              </a:cxn>
              <a:cxn ang="0">
                <a:pos x="476" y="336"/>
              </a:cxn>
              <a:cxn ang="0">
                <a:pos x="553" y="274"/>
              </a:cxn>
              <a:cxn ang="0">
                <a:pos x="634" y="217"/>
              </a:cxn>
              <a:cxn ang="0">
                <a:pos x="720" y="166"/>
              </a:cxn>
              <a:cxn ang="0">
                <a:pos x="810" y="122"/>
              </a:cxn>
              <a:cxn ang="0">
                <a:pos x="903" y="85"/>
              </a:cxn>
              <a:cxn ang="0">
                <a:pos x="999" y="53"/>
              </a:cxn>
              <a:cxn ang="0">
                <a:pos x="1098" y="29"/>
              </a:cxn>
              <a:cxn ang="0">
                <a:pos x="1201" y="11"/>
              </a:cxn>
              <a:cxn ang="0">
                <a:pos x="1304" y="2"/>
              </a:cxn>
              <a:cxn ang="0">
                <a:pos x="1429" y="2"/>
              </a:cxn>
              <a:cxn ang="0">
                <a:pos x="1534" y="9"/>
              </a:cxn>
              <a:cxn ang="0">
                <a:pos x="1637" y="24"/>
              </a:cxn>
              <a:cxn ang="0">
                <a:pos x="1761" y="55"/>
              </a:cxn>
              <a:cxn ang="0">
                <a:pos x="1880" y="95"/>
              </a:cxn>
              <a:cxn ang="0">
                <a:pos x="1949" y="125"/>
              </a:cxn>
              <a:cxn ang="0">
                <a:pos x="2017" y="158"/>
              </a:cxn>
              <a:cxn ang="0">
                <a:pos x="2145" y="235"/>
              </a:cxn>
              <a:cxn ang="0">
                <a:pos x="2157" y="340"/>
              </a:cxn>
              <a:cxn ang="0">
                <a:pos x="2161" y="420"/>
              </a:cxn>
            </a:cxnLst>
            <a:rect l="0" t="0" r="r" b="b"/>
            <a:pathLst>
              <a:path w="2161" h="1823">
                <a:moveTo>
                  <a:pt x="2161" y="447"/>
                </a:moveTo>
                <a:lnTo>
                  <a:pt x="2161" y="482"/>
                </a:lnTo>
                <a:lnTo>
                  <a:pt x="2160" y="518"/>
                </a:lnTo>
                <a:lnTo>
                  <a:pt x="2157" y="552"/>
                </a:lnTo>
                <a:lnTo>
                  <a:pt x="2154" y="587"/>
                </a:lnTo>
                <a:lnTo>
                  <a:pt x="2151" y="621"/>
                </a:lnTo>
                <a:lnTo>
                  <a:pt x="2146" y="656"/>
                </a:lnTo>
                <a:lnTo>
                  <a:pt x="2140" y="691"/>
                </a:lnTo>
                <a:lnTo>
                  <a:pt x="2134" y="724"/>
                </a:lnTo>
                <a:lnTo>
                  <a:pt x="2127" y="758"/>
                </a:lnTo>
                <a:lnTo>
                  <a:pt x="2118" y="791"/>
                </a:lnTo>
                <a:lnTo>
                  <a:pt x="2109" y="823"/>
                </a:lnTo>
                <a:lnTo>
                  <a:pt x="2100" y="856"/>
                </a:lnTo>
                <a:lnTo>
                  <a:pt x="2089" y="888"/>
                </a:lnTo>
                <a:lnTo>
                  <a:pt x="2079" y="921"/>
                </a:lnTo>
                <a:lnTo>
                  <a:pt x="2067" y="951"/>
                </a:lnTo>
                <a:lnTo>
                  <a:pt x="2053" y="982"/>
                </a:lnTo>
                <a:lnTo>
                  <a:pt x="2039" y="1014"/>
                </a:lnTo>
                <a:lnTo>
                  <a:pt x="2026" y="1044"/>
                </a:lnTo>
                <a:lnTo>
                  <a:pt x="2011" y="1074"/>
                </a:lnTo>
                <a:lnTo>
                  <a:pt x="1996" y="1103"/>
                </a:lnTo>
                <a:lnTo>
                  <a:pt x="1979" y="1131"/>
                </a:lnTo>
                <a:lnTo>
                  <a:pt x="1963" y="1160"/>
                </a:lnTo>
                <a:lnTo>
                  <a:pt x="1945" y="1188"/>
                </a:lnTo>
                <a:lnTo>
                  <a:pt x="1927" y="1217"/>
                </a:lnTo>
                <a:lnTo>
                  <a:pt x="1907" y="1244"/>
                </a:lnTo>
                <a:lnTo>
                  <a:pt x="1888" y="1270"/>
                </a:lnTo>
                <a:lnTo>
                  <a:pt x="1868" y="1297"/>
                </a:lnTo>
                <a:lnTo>
                  <a:pt x="1847" y="1322"/>
                </a:lnTo>
                <a:lnTo>
                  <a:pt x="1826" y="1348"/>
                </a:lnTo>
                <a:lnTo>
                  <a:pt x="1803" y="1372"/>
                </a:lnTo>
                <a:lnTo>
                  <a:pt x="1781" y="1396"/>
                </a:lnTo>
                <a:lnTo>
                  <a:pt x="1758" y="1420"/>
                </a:lnTo>
                <a:lnTo>
                  <a:pt x="1734" y="1443"/>
                </a:lnTo>
                <a:lnTo>
                  <a:pt x="1710" y="1465"/>
                </a:lnTo>
                <a:lnTo>
                  <a:pt x="1686" y="1488"/>
                </a:lnTo>
                <a:lnTo>
                  <a:pt x="1661" y="1509"/>
                </a:lnTo>
                <a:lnTo>
                  <a:pt x="1635" y="1530"/>
                </a:lnTo>
                <a:lnTo>
                  <a:pt x="1608" y="1549"/>
                </a:lnTo>
                <a:lnTo>
                  <a:pt x="1583" y="1569"/>
                </a:lnTo>
                <a:lnTo>
                  <a:pt x="1555" y="1588"/>
                </a:lnTo>
                <a:lnTo>
                  <a:pt x="1527" y="1607"/>
                </a:lnTo>
                <a:lnTo>
                  <a:pt x="1498" y="1625"/>
                </a:lnTo>
                <a:lnTo>
                  <a:pt x="1470" y="1641"/>
                </a:lnTo>
                <a:lnTo>
                  <a:pt x="1441" y="1658"/>
                </a:lnTo>
                <a:lnTo>
                  <a:pt x="1411" y="1673"/>
                </a:lnTo>
                <a:lnTo>
                  <a:pt x="1383" y="1688"/>
                </a:lnTo>
                <a:lnTo>
                  <a:pt x="1351" y="1701"/>
                </a:lnTo>
                <a:lnTo>
                  <a:pt x="1321" y="1715"/>
                </a:lnTo>
                <a:lnTo>
                  <a:pt x="1289" y="1728"/>
                </a:lnTo>
                <a:lnTo>
                  <a:pt x="1258" y="1740"/>
                </a:lnTo>
                <a:lnTo>
                  <a:pt x="1226" y="1751"/>
                </a:lnTo>
                <a:lnTo>
                  <a:pt x="1195" y="1761"/>
                </a:lnTo>
                <a:lnTo>
                  <a:pt x="1162" y="1770"/>
                </a:lnTo>
                <a:lnTo>
                  <a:pt x="1130" y="1779"/>
                </a:lnTo>
                <a:lnTo>
                  <a:pt x="1095" y="1788"/>
                </a:lnTo>
                <a:lnTo>
                  <a:pt x="1062" y="1796"/>
                </a:lnTo>
                <a:lnTo>
                  <a:pt x="1029" y="1802"/>
                </a:lnTo>
                <a:lnTo>
                  <a:pt x="995" y="1808"/>
                </a:lnTo>
                <a:lnTo>
                  <a:pt x="960" y="1813"/>
                </a:lnTo>
                <a:lnTo>
                  <a:pt x="926" y="1816"/>
                </a:lnTo>
                <a:lnTo>
                  <a:pt x="891" y="1820"/>
                </a:lnTo>
                <a:lnTo>
                  <a:pt x="856" y="1822"/>
                </a:lnTo>
                <a:lnTo>
                  <a:pt x="820" y="1823"/>
                </a:lnTo>
                <a:lnTo>
                  <a:pt x="786" y="1823"/>
                </a:lnTo>
                <a:lnTo>
                  <a:pt x="732" y="1823"/>
                </a:lnTo>
                <a:lnTo>
                  <a:pt x="706" y="1822"/>
                </a:lnTo>
                <a:lnTo>
                  <a:pt x="679" y="1820"/>
                </a:lnTo>
                <a:lnTo>
                  <a:pt x="628" y="1814"/>
                </a:lnTo>
                <a:lnTo>
                  <a:pt x="601" y="1811"/>
                </a:lnTo>
                <a:lnTo>
                  <a:pt x="575" y="1808"/>
                </a:lnTo>
                <a:lnTo>
                  <a:pt x="524" y="1799"/>
                </a:lnTo>
                <a:lnTo>
                  <a:pt x="475" y="1788"/>
                </a:lnTo>
                <a:lnTo>
                  <a:pt x="425" y="1775"/>
                </a:lnTo>
                <a:lnTo>
                  <a:pt x="401" y="1769"/>
                </a:lnTo>
                <a:lnTo>
                  <a:pt x="375" y="1761"/>
                </a:lnTo>
                <a:lnTo>
                  <a:pt x="329" y="1745"/>
                </a:lnTo>
                <a:lnTo>
                  <a:pt x="281" y="1728"/>
                </a:lnTo>
                <a:lnTo>
                  <a:pt x="258" y="1718"/>
                </a:lnTo>
                <a:lnTo>
                  <a:pt x="234" y="1709"/>
                </a:lnTo>
                <a:lnTo>
                  <a:pt x="212" y="1698"/>
                </a:lnTo>
                <a:lnTo>
                  <a:pt x="189" y="1688"/>
                </a:lnTo>
                <a:lnTo>
                  <a:pt x="166" y="1677"/>
                </a:lnTo>
                <a:lnTo>
                  <a:pt x="144" y="1665"/>
                </a:lnTo>
                <a:lnTo>
                  <a:pt x="100" y="1641"/>
                </a:lnTo>
                <a:lnTo>
                  <a:pt x="58" y="1616"/>
                </a:lnTo>
                <a:lnTo>
                  <a:pt x="16" y="1588"/>
                </a:lnTo>
                <a:lnTo>
                  <a:pt x="9" y="1536"/>
                </a:lnTo>
                <a:lnTo>
                  <a:pt x="6" y="1510"/>
                </a:lnTo>
                <a:lnTo>
                  <a:pt x="4" y="1483"/>
                </a:lnTo>
                <a:lnTo>
                  <a:pt x="3" y="1458"/>
                </a:lnTo>
                <a:lnTo>
                  <a:pt x="1" y="1431"/>
                </a:lnTo>
                <a:lnTo>
                  <a:pt x="0" y="1403"/>
                </a:lnTo>
                <a:lnTo>
                  <a:pt x="0" y="1376"/>
                </a:lnTo>
                <a:lnTo>
                  <a:pt x="0" y="1342"/>
                </a:lnTo>
                <a:lnTo>
                  <a:pt x="1" y="1306"/>
                </a:lnTo>
                <a:lnTo>
                  <a:pt x="4" y="1271"/>
                </a:lnTo>
                <a:lnTo>
                  <a:pt x="7" y="1237"/>
                </a:lnTo>
                <a:lnTo>
                  <a:pt x="12" y="1202"/>
                </a:lnTo>
                <a:lnTo>
                  <a:pt x="16" y="1167"/>
                </a:lnTo>
                <a:lnTo>
                  <a:pt x="21" y="1133"/>
                </a:lnTo>
                <a:lnTo>
                  <a:pt x="28" y="1100"/>
                </a:lnTo>
                <a:lnTo>
                  <a:pt x="36" y="1067"/>
                </a:lnTo>
                <a:lnTo>
                  <a:pt x="43" y="1034"/>
                </a:lnTo>
                <a:lnTo>
                  <a:pt x="52" y="1000"/>
                </a:lnTo>
                <a:lnTo>
                  <a:pt x="61" y="967"/>
                </a:lnTo>
                <a:lnTo>
                  <a:pt x="72" y="936"/>
                </a:lnTo>
                <a:lnTo>
                  <a:pt x="84" y="904"/>
                </a:lnTo>
                <a:lnTo>
                  <a:pt x="96" y="873"/>
                </a:lnTo>
                <a:lnTo>
                  <a:pt x="108" y="841"/>
                </a:lnTo>
                <a:lnTo>
                  <a:pt x="121" y="811"/>
                </a:lnTo>
                <a:lnTo>
                  <a:pt x="135" y="781"/>
                </a:lnTo>
                <a:lnTo>
                  <a:pt x="150" y="751"/>
                </a:lnTo>
                <a:lnTo>
                  <a:pt x="166" y="721"/>
                </a:lnTo>
                <a:lnTo>
                  <a:pt x="182" y="692"/>
                </a:lnTo>
                <a:lnTo>
                  <a:pt x="200" y="664"/>
                </a:lnTo>
                <a:lnTo>
                  <a:pt x="216" y="635"/>
                </a:lnTo>
                <a:lnTo>
                  <a:pt x="236" y="608"/>
                </a:lnTo>
                <a:lnTo>
                  <a:pt x="254" y="579"/>
                </a:lnTo>
                <a:lnTo>
                  <a:pt x="273" y="554"/>
                </a:lnTo>
                <a:lnTo>
                  <a:pt x="293" y="527"/>
                </a:lnTo>
                <a:lnTo>
                  <a:pt x="314" y="501"/>
                </a:lnTo>
                <a:lnTo>
                  <a:pt x="335" y="476"/>
                </a:lnTo>
                <a:lnTo>
                  <a:pt x="357" y="452"/>
                </a:lnTo>
                <a:lnTo>
                  <a:pt x="380" y="427"/>
                </a:lnTo>
                <a:lnTo>
                  <a:pt x="402" y="403"/>
                </a:lnTo>
                <a:lnTo>
                  <a:pt x="427" y="381"/>
                </a:lnTo>
                <a:lnTo>
                  <a:pt x="451" y="358"/>
                </a:lnTo>
                <a:lnTo>
                  <a:pt x="476" y="336"/>
                </a:lnTo>
                <a:lnTo>
                  <a:pt x="500" y="315"/>
                </a:lnTo>
                <a:lnTo>
                  <a:pt x="526" y="294"/>
                </a:lnTo>
                <a:lnTo>
                  <a:pt x="553" y="274"/>
                </a:lnTo>
                <a:lnTo>
                  <a:pt x="580" y="255"/>
                </a:lnTo>
                <a:lnTo>
                  <a:pt x="607" y="235"/>
                </a:lnTo>
                <a:lnTo>
                  <a:pt x="634" y="217"/>
                </a:lnTo>
                <a:lnTo>
                  <a:pt x="663" y="200"/>
                </a:lnTo>
                <a:lnTo>
                  <a:pt x="691" y="182"/>
                </a:lnTo>
                <a:lnTo>
                  <a:pt x="720" y="166"/>
                </a:lnTo>
                <a:lnTo>
                  <a:pt x="750" y="151"/>
                </a:lnTo>
                <a:lnTo>
                  <a:pt x="780" y="136"/>
                </a:lnTo>
                <a:lnTo>
                  <a:pt x="810" y="122"/>
                </a:lnTo>
                <a:lnTo>
                  <a:pt x="840" y="109"/>
                </a:lnTo>
                <a:lnTo>
                  <a:pt x="871" y="95"/>
                </a:lnTo>
                <a:lnTo>
                  <a:pt x="903" y="85"/>
                </a:lnTo>
                <a:lnTo>
                  <a:pt x="935" y="73"/>
                </a:lnTo>
                <a:lnTo>
                  <a:pt x="966" y="62"/>
                </a:lnTo>
                <a:lnTo>
                  <a:pt x="999" y="53"/>
                </a:lnTo>
                <a:lnTo>
                  <a:pt x="1032" y="44"/>
                </a:lnTo>
                <a:lnTo>
                  <a:pt x="1065" y="35"/>
                </a:lnTo>
                <a:lnTo>
                  <a:pt x="1098" y="29"/>
                </a:lnTo>
                <a:lnTo>
                  <a:pt x="1133" y="21"/>
                </a:lnTo>
                <a:lnTo>
                  <a:pt x="1166" y="17"/>
                </a:lnTo>
                <a:lnTo>
                  <a:pt x="1201" y="11"/>
                </a:lnTo>
                <a:lnTo>
                  <a:pt x="1235" y="8"/>
                </a:lnTo>
                <a:lnTo>
                  <a:pt x="1270" y="5"/>
                </a:lnTo>
                <a:lnTo>
                  <a:pt x="1304" y="2"/>
                </a:lnTo>
                <a:lnTo>
                  <a:pt x="1340" y="0"/>
                </a:lnTo>
                <a:lnTo>
                  <a:pt x="1377" y="0"/>
                </a:lnTo>
                <a:lnTo>
                  <a:pt x="1429" y="2"/>
                </a:lnTo>
                <a:lnTo>
                  <a:pt x="1456" y="2"/>
                </a:lnTo>
                <a:lnTo>
                  <a:pt x="1482" y="5"/>
                </a:lnTo>
                <a:lnTo>
                  <a:pt x="1534" y="9"/>
                </a:lnTo>
                <a:lnTo>
                  <a:pt x="1560" y="12"/>
                </a:lnTo>
                <a:lnTo>
                  <a:pt x="1586" y="17"/>
                </a:lnTo>
                <a:lnTo>
                  <a:pt x="1637" y="24"/>
                </a:lnTo>
                <a:lnTo>
                  <a:pt x="1686" y="35"/>
                </a:lnTo>
                <a:lnTo>
                  <a:pt x="1736" y="49"/>
                </a:lnTo>
                <a:lnTo>
                  <a:pt x="1761" y="55"/>
                </a:lnTo>
                <a:lnTo>
                  <a:pt x="1785" y="62"/>
                </a:lnTo>
                <a:lnTo>
                  <a:pt x="1834" y="79"/>
                </a:lnTo>
                <a:lnTo>
                  <a:pt x="1880" y="95"/>
                </a:lnTo>
                <a:lnTo>
                  <a:pt x="1904" y="106"/>
                </a:lnTo>
                <a:lnTo>
                  <a:pt x="1927" y="115"/>
                </a:lnTo>
                <a:lnTo>
                  <a:pt x="1949" y="125"/>
                </a:lnTo>
                <a:lnTo>
                  <a:pt x="1973" y="136"/>
                </a:lnTo>
                <a:lnTo>
                  <a:pt x="1994" y="148"/>
                </a:lnTo>
                <a:lnTo>
                  <a:pt x="2017" y="158"/>
                </a:lnTo>
                <a:lnTo>
                  <a:pt x="2061" y="182"/>
                </a:lnTo>
                <a:lnTo>
                  <a:pt x="2104" y="208"/>
                </a:lnTo>
                <a:lnTo>
                  <a:pt x="2145" y="235"/>
                </a:lnTo>
                <a:lnTo>
                  <a:pt x="2152" y="288"/>
                </a:lnTo>
                <a:lnTo>
                  <a:pt x="2155" y="313"/>
                </a:lnTo>
                <a:lnTo>
                  <a:pt x="2157" y="340"/>
                </a:lnTo>
                <a:lnTo>
                  <a:pt x="2160" y="366"/>
                </a:lnTo>
                <a:lnTo>
                  <a:pt x="2160" y="393"/>
                </a:lnTo>
                <a:lnTo>
                  <a:pt x="2161" y="420"/>
                </a:lnTo>
                <a:lnTo>
                  <a:pt x="2161" y="4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16">
            <a:extLst>
              <a:ext uri="{FF2B5EF4-FFF2-40B4-BE49-F238E27FC236}">
                <a16:creationId xmlns="" xmlns:a16="http://schemas.microsoft.com/office/drawing/2014/main" id="{3706A85A-4000-4B0D-AF0A-C05C0944DFA5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69177"/>
            <a:ext cx="958528" cy="1492809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3" y="1353"/>
              </a:cxn>
              <a:cxn ang="0">
                <a:pos x="1575" y="1504"/>
              </a:cxn>
              <a:cxn ang="0">
                <a:pos x="1552" y="1601"/>
              </a:cxn>
              <a:cxn ang="0">
                <a:pos x="1524" y="1696"/>
              </a:cxn>
              <a:cxn ang="0">
                <a:pos x="1470" y="1831"/>
              </a:cxn>
              <a:cxn ang="0">
                <a:pos x="1425" y="1919"/>
              </a:cxn>
              <a:cxn ang="0">
                <a:pos x="1375" y="2001"/>
              </a:cxn>
              <a:cxn ang="0">
                <a:pos x="1319" y="2080"/>
              </a:cxn>
              <a:cxn ang="0">
                <a:pos x="1259" y="2155"/>
              </a:cxn>
              <a:cxn ang="0">
                <a:pos x="1159" y="2259"/>
              </a:cxn>
              <a:cxn ang="0">
                <a:pos x="1047" y="2352"/>
              </a:cxn>
              <a:cxn ang="0">
                <a:pos x="989" y="2392"/>
              </a:cxn>
              <a:cxn ang="0">
                <a:pos x="885" y="2456"/>
              </a:cxn>
              <a:cxn ang="0">
                <a:pos x="754" y="2480"/>
              </a:cxn>
              <a:cxn ang="0">
                <a:pos x="629" y="2406"/>
              </a:cxn>
              <a:cxn ang="0">
                <a:pos x="550" y="2352"/>
              </a:cxn>
              <a:cxn ang="0">
                <a:pos x="439" y="2259"/>
              </a:cxn>
              <a:cxn ang="0">
                <a:pos x="339" y="2155"/>
              </a:cxn>
              <a:cxn ang="0">
                <a:pos x="249" y="2040"/>
              </a:cxn>
              <a:cxn ang="0">
                <a:pos x="197" y="1959"/>
              </a:cxn>
              <a:cxn ang="0">
                <a:pos x="139" y="1854"/>
              </a:cxn>
              <a:cxn ang="0">
                <a:pos x="90" y="1741"/>
              </a:cxn>
              <a:cxn ang="0">
                <a:pos x="58" y="1648"/>
              </a:cxn>
              <a:cxn ang="0">
                <a:pos x="39" y="1577"/>
              </a:cxn>
              <a:cxn ang="0">
                <a:pos x="15" y="1454"/>
              </a:cxn>
              <a:cxn ang="0">
                <a:pos x="4" y="1353"/>
              </a:cxn>
            </a:cxnLst>
            <a:rect l="0" t="0" r="r" b="b"/>
            <a:pathLst>
              <a:path w="1598" h="2501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302"/>
                </a:lnTo>
                <a:lnTo>
                  <a:pt x="1596" y="1328"/>
                </a:lnTo>
                <a:lnTo>
                  <a:pt x="1593" y="1353"/>
                </a:lnTo>
                <a:lnTo>
                  <a:pt x="1589" y="1404"/>
                </a:lnTo>
                <a:lnTo>
                  <a:pt x="1583" y="1454"/>
                </a:lnTo>
                <a:lnTo>
                  <a:pt x="1575" y="1504"/>
                </a:lnTo>
                <a:lnTo>
                  <a:pt x="1569" y="1528"/>
                </a:lnTo>
                <a:lnTo>
                  <a:pt x="1564" y="1552"/>
                </a:lnTo>
                <a:lnTo>
                  <a:pt x="1552" y="1601"/>
                </a:lnTo>
                <a:lnTo>
                  <a:pt x="1546" y="1625"/>
                </a:lnTo>
                <a:lnTo>
                  <a:pt x="1539" y="1648"/>
                </a:lnTo>
                <a:lnTo>
                  <a:pt x="1524" y="1696"/>
                </a:lnTo>
                <a:lnTo>
                  <a:pt x="1507" y="1741"/>
                </a:lnTo>
                <a:lnTo>
                  <a:pt x="1489" y="1786"/>
                </a:lnTo>
                <a:lnTo>
                  <a:pt x="1470" y="1831"/>
                </a:lnTo>
                <a:lnTo>
                  <a:pt x="1459" y="1854"/>
                </a:lnTo>
                <a:lnTo>
                  <a:pt x="1447" y="1875"/>
                </a:lnTo>
                <a:lnTo>
                  <a:pt x="1425" y="1919"/>
                </a:lnTo>
                <a:lnTo>
                  <a:pt x="1413" y="1940"/>
                </a:lnTo>
                <a:lnTo>
                  <a:pt x="1401" y="1959"/>
                </a:lnTo>
                <a:lnTo>
                  <a:pt x="1375" y="2001"/>
                </a:lnTo>
                <a:lnTo>
                  <a:pt x="1362" y="2021"/>
                </a:lnTo>
                <a:lnTo>
                  <a:pt x="1348" y="2040"/>
                </a:lnTo>
                <a:lnTo>
                  <a:pt x="1319" y="2080"/>
                </a:lnTo>
                <a:lnTo>
                  <a:pt x="1289" y="2117"/>
                </a:lnTo>
                <a:lnTo>
                  <a:pt x="1274" y="2137"/>
                </a:lnTo>
                <a:lnTo>
                  <a:pt x="1259" y="2155"/>
                </a:lnTo>
                <a:lnTo>
                  <a:pt x="1226" y="2191"/>
                </a:lnTo>
                <a:lnTo>
                  <a:pt x="1193" y="2225"/>
                </a:lnTo>
                <a:lnTo>
                  <a:pt x="1159" y="2259"/>
                </a:lnTo>
                <a:lnTo>
                  <a:pt x="1123" y="2290"/>
                </a:lnTo>
                <a:lnTo>
                  <a:pt x="1085" y="2322"/>
                </a:lnTo>
                <a:lnTo>
                  <a:pt x="1047" y="2352"/>
                </a:lnTo>
                <a:lnTo>
                  <a:pt x="1028" y="2365"/>
                </a:lnTo>
                <a:lnTo>
                  <a:pt x="1008" y="2379"/>
                </a:lnTo>
                <a:lnTo>
                  <a:pt x="989" y="2392"/>
                </a:lnTo>
                <a:lnTo>
                  <a:pt x="969" y="2406"/>
                </a:lnTo>
                <a:lnTo>
                  <a:pt x="927" y="2431"/>
                </a:lnTo>
                <a:lnTo>
                  <a:pt x="885" y="2456"/>
                </a:lnTo>
                <a:lnTo>
                  <a:pt x="843" y="2480"/>
                </a:lnTo>
                <a:lnTo>
                  <a:pt x="799" y="2501"/>
                </a:lnTo>
                <a:lnTo>
                  <a:pt x="754" y="2480"/>
                </a:lnTo>
                <a:lnTo>
                  <a:pt x="712" y="2456"/>
                </a:lnTo>
                <a:lnTo>
                  <a:pt x="670" y="2431"/>
                </a:lnTo>
                <a:lnTo>
                  <a:pt x="629" y="2406"/>
                </a:lnTo>
                <a:lnTo>
                  <a:pt x="608" y="2392"/>
                </a:lnTo>
                <a:lnTo>
                  <a:pt x="589" y="2379"/>
                </a:lnTo>
                <a:lnTo>
                  <a:pt x="550" y="2352"/>
                </a:lnTo>
                <a:lnTo>
                  <a:pt x="512" y="2322"/>
                </a:lnTo>
                <a:lnTo>
                  <a:pt x="475" y="2290"/>
                </a:lnTo>
                <a:lnTo>
                  <a:pt x="439" y="2259"/>
                </a:lnTo>
                <a:lnTo>
                  <a:pt x="404" y="2225"/>
                </a:lnTo>
                <a:lnTo>
                  <a:pt x="371" y="2191"/>
                </a:lnTo>
                <a:lnTo>
                  <a:pt x="339" y="2155"/>
                </a:lnTo>
                <a:lnTo>
                  <a:pt x="308" y="2117"/>
                </a:lnTo>
                <a:lnTo>
                  <a:pt x="278" y="2080"/>
                </a:lnTo>
                <a:lnTo>
                  <a:pt x="249" y="2040"/>
                </a:lnTo>
                <a:lnTo>
                  <a:pt x="236" y="2021"/>
                </a:lnTo>
                <a:lnTo>
                  <a:pt x="222" y="2001"/>
                </a:lnTo>
                <a:lnTo>
                  <a:pt x="197" y="1959"/>
                </a:lnTo>
                <a:lnTo>
                  <a:pt x="172" y="1919"/>
                </a:lnTo>
                <a:lnTo>
                  <a:pt x="150" y="1875"/>
                </a:lnTo>
                <a:lnTo>
                  <a:pt x="139" y="1854"/>
                </a:lnTo>
                <a:lnTo>
                  <a:pt x="129" y="1831"/>
                </a:lnTo>
                <a:lnTo>
                  <a:pt x="108" y="1786"/>
                </a:lnTo>
                <a:lnTo>
                  <a:pt x="90" y="1741"/>
                </a:lnTo>
                <a:lnTo>
                  <a:pt x="82" y="1719"/>
                </a:lnTo>
                <a:lnTo>
                  <a:pt x="73" y="1696"/>
                </a:lnTo>
                <a:lnTo>
                  <a:pt x="58" y="1648"/>
                </a:lnTo>
                <a:lnTo>
                  <a:pt x="51" y="1625"/>
                </a:lnTo>
                <a:lnTo>
                  <a:pt x="45" y="1601"/>
                </a:lnTo>
                <a:lnTo>
                  <a:pt x="39" y="1577"/>
                </a:lnTo>
                <a:lnTo>
                  <a:pt x="33" y="1552"/>
                </a:lnTo>
                <a:lnTo>
                  <a:pt x="24" y="1504"/>
                </a:lnTo>
                <a:lnTo>
                  <a:pt x="15" y="1454"/>
                </a:lnTo>
                <a:lnTo>
                  <a:pt x="12" y="1428"/>
                </a:lnTo>
                <a:lnTo>
                  <a:pt x="9" y="1404"/>
                </a:lnTo>
                <a:lnTo>
                  <a:pt x="4" y="1353"/>
                </a:lnTo>
                <a:lnTo>
                  <a:pt x="1" y="1302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18">
            <a:extLst>
              <a:ext uri="{FF2B5EF4-FFF2-40B4-BE49-F238E27FC236}">
                <a16:creationId xmlns="" xmlns:a16="http://schemas.microsoft.com/office/drawing/2014/main" id="{4F557FEC-E3B8-4900-9522-309877B2527B}"/>
              </a:ext>
            </a:extLst>
          </p:cNvPr>
          <p:cNvSpPr>
            <a:spLocks/>
          </p:cNvSpPr>
          <p:nvPr userDrawn="1"/>
        </p:nvSpPr>
        <p:spPr bwMode="auto">
          <a:xfrm>
            <a:off x="8930711" y="2882526"/>
            <a:ext cx="958528" cy="1013186"/>
          </a:xfrm>
          <a:custGeom>
            <a:avLst/>
            <a:gdLst/>
            <a:ahLst/>
            <a:cxnLst>
              <a:cxn ang="0">
                <a:pos x="3" y="1173"/>
              </a:cxn>
              <a:cxn ang="0">
                <a:pos x="15" y="1046"/>
              </a:cxn>
              <a:cxn ang="0">
                <a:pos x="33" y="947"/>
              </a:cxn>
              <a:cxn ang="0">
                <a:pos x="58" y="852"/>
              </a:cxn>
              <a:cxn ang="0">
                <a:pos x="108" y="713"/>
              </a:cxn>
              <a:cxn ang="0">
                <a:pos x="150" y="625"/>
              </a:cxn>
              <a:cxn ang="0">
                <a:pos x="197" y="540"/>
              </a:cxn>
              <a:cxn ang="0">
                <a:pos x="249" y="458"/>
              </a:cxn>
              <a:cxn ang="0">
                <a:pos x="323" y="364"/>
              </a:cxn>
              <a:cxn ang="0">
                <a:pos x="404" y="275"/>
              </a:cxn>
              <a:cxn ang="0">
                <a:pos x="512" y="179"/>
              </a:cxn>
              <a:cxn ang="0">
                <a:pos x="589" y="120"/>
              </a:cxn>
              <a:cxn ang="0">
                <a:pos x="670" y="67"/>
              </a:cxn>
              <a:cxn ang="0">
                <a:pos x="799" y="0"/>
              </a:cxn>
              <a:cxn ang="0">
                <a:pos x="927" y="67"/>
              </a:cxn>
              <a:cxn ang="0">
                <a:pos x="1008" y="120"/>
              </a:cxn>
              <a:cxn ang="0">
                <a:pos x="1123" y="209"/>
              </a:cxn>
              <a:cxn ang="0">
                <a:pos x="1226" y="310"/>
              </a:cxn>
              <a:cxn ang="0">
                <a:pos x="1319" y="421"/>
              </a:cxn>
              <a:cxn ang="0">
                <a:pos x="1375" y="499"/>
              </a:cxn>
              <a:cxn ang="0">
                <a:pos x="1447" y="625"/>
              </a:cxn>
              <a:cxn ang="0">
                <a:pos x="1489" y="713"/>
              </a:cxn>
              <a:cxn ang="0">
                <a:pos x="1524" y="804"/>
              </a:cxn>
              <a:cxn ang="0">
                <a:pos x="1552" y="899"/>
              </a:cxn>
              <a:cxn ang="0">
                <a:pos x="1575" y="997"/>
              </a:cxn>
              <a:cxn ang="0">
                <a:pos x="1589" y="1096"/>
              </a:cxn>
              <a:cxn ang="0">
                <a:pos x="1598" y="1249"/>
              </a:cxn>
              <a:cxn ang="0">
                <a:pos x="1595" y="1346"/>
              </a:cxn>
              <a:cxn ang="0">
                <a:pos x="1584" y="1440"/>
              </a:cxn>
              <a:cxn ang="0">
                <a:pos x="1498" y="1498"/>
              </a:cxn>
              <a:cxn ang="0">
                <a:pos x="1360" y="1571"/>
              </a:cxn>
              <a:cxn ang="0">
                <a:pos x="1262" y="1612"/>
              </a:cxn>
              <a:cxn ang="0">
                <a:pos x="1187" y="1637"/>
              </a:cxn>
              <a:cxn ang="0">
                <a:pos x="1110" y="1658"/>
              </a:cxn>
              <a:cxn ang="0">
                <a:pos x="1004" y="1680"/>
              </a:cxn>
              <a:cxn ang="0">
                <a:pos x="924" y="1690"/>
              </a:cxn>
              <a:cxn ang="0">
                <a:pos x="786" y="1696"/>
              </a:cxn>
              <a:cxn ang="0">
                <a:pos x="679" y="1693"/>
              </a:cxn>
              <a:cxn ang="0">
                <a:pos x="575" y="1681"/>
              </a:cxn>
              <a:cxn ang="0">
                <a:pos x="425" y="1648"/>
              </a:cxn>
              <a:cxn ang="0">
                <a:pos x="329" y="1618"/>
              </a:cxn>
              <a:cxn ang="0">
                <a:pos x="234" y="1582"/>
              </a:cxn>
              <a:cxn ang="0">
                <a:pos x="166" y="1550"/>
              </a:cxn>
              <a:cxn ang="0">
                <a:pos x="58" y="1489"/>
              </a:cxn>
              <a:cxn ang="0">
                <a:pos x="6" y="1383"/>
              </a:cxn>
              <a:cxn ang="0">
                <a:pos x="1" y="1304"/>
              </a:cxn>
            </a:cxnLst>
            <a:rect l="0" t="0" r="r" b="b"/>
            <a:pathLst>
              <a:path w="1598" h="1696">
                <a:moveTo>
                  <a:pt x="0" y="1249"/>
                </a:moveTo>
                <a:lnTo>
                  <a:pt x="1" y="1198"/>
                </a:lnTo>
                <a:lnTo>
                  <a:pt x="3" y="1173"/>
                </a:lnTo>
                <a:lnTo>
                  <a:pt x="4" y="1147"/>
                </a:lnTo>
                <a:lnTo>
                  <a:pt x="9" y="1096"/>
                </a:lnTo>
                <a:lnTo>
                  <a:pt x="15" y="1046"/>
                </a:lnTo>
                <a:lnTo>
                  <a:pt x="24" y="997"/>
                </a:lnTo>
                <a:lnTo>
                  <a:pt x="28" y="973"/>
                </a:lnTo>
                <a:lnTo>
                  <a:pt x="33" y="947"/>
                </a:lnTo>
                <a:lnTo>
                  <a:pt x="45" y="899"/>
                </a:lnTo>
                <a:lnTo>
                  <a:pt x="51" y="875"/>
                </a:lnTo>
                <a:lnTo>
                  <a:pt x="58" y="852"/>
                </a:lnTo>
                <a:lnTo>
                  <a:pt x="73" y="804"/>
                </a:lnTo>
                <a:lnTo>
                  <a:pt x="90" y="759"/>
                </a:lnTo>
                <a:lnTo>
                  <a:pt x="108" y="713"/>
                </a:lnTo>
                <a:lnTo>
                  <a:pt x="129" y="669"/>
                </a:lnTo>
                <a:lnTo>
                  <a:pt x="139" y="646"/>
                </a:lnTo>
                <a:lnTo>
                  <a:pt x="150" y="625"/>
                </a:lnTo>
                <a:lnTo>
                  <a:pt x="172" y="582"/>
                </a:lnTo>
                <a:lnTo>
                  <a:pt x="185" y="561"/>
                </a:lnTo>
                <a:lnTo>
                  <a:pt x="197" y="540"/>
                </a:lnTo>
                <a:lnTo>
                  <a:pt x="222" y="499"/>
                </a:lnTo>
                <a:lnTo>
                  <a:pt x="236" y="479"/>
                </a:lnTo>
                <a:lnTo>
                  <a:pt x="249" y="458"/>
                </a:lnTo>
                <a:lnTo>
                  <a:pt x="278" y="421"/>
                </a:lnTo>
                <a:lnTo>
                  <a:pt x="308" y="382"/>
                </a:lnTo>
                <a:lnTo>
                  <a:pt x="323" y="364"/>
                </a:lnTo>
                <a:lnTo>
                  <a:pt x="339" y="346"/>
                </a:lnTo>
                <a:lnTo>
                  <a:pt x="371" y="310"/>
                </a:lnTo>
                <a:lnTo>
                  <a:pt x="404" y="275"/>
                </a:lnTo>
                <a:lnTo>
                  <a:pt x="439" y="242"/>
                </a:lnTo>
                <a:lnTo>
                  <a:pt x="475" y="209"/>
                </a:lnTo>
                <a:lnTo>
                  <a:pt x="512" y="179"/>
                </a:lnTo>
                <a:lnTo>
                  <a:pt x="550" y="149"/>
                </a:lnTo>
                <a:lnTo>
                  <a:pt x="569" y="135"/>
                </a:lnTo>
                <a:lnTo>
                  <a:pt x="589" y="120"/>
                </a:lnTo>
                <a:lnTo>
                  <a:pt x="608" y="106"/>
                </a:lnTo>
                <a:lnTo>
                  <a:pt x="629" y="93"/>
                </a:lnTo>
                <a:lnTo>
                  <a:pt x="670" y="67"/>
                </a:lnTo>
                <a:lnTo>
                  <a:pt x="712" y="43"/>
                </a:lnTo>
                <a:lnTo>
                  <a:pt x="754" y="21"/>
                </a:lnTo>
                <a:lnTo>
                  <a:pt x="799" y="0"/>
                </a:lnTo>
                <a:lnTo>
                  <a:pt x="843" y="21"/>
                </a:lnTo>
                <a:lnTo>
                  <a:pt x="885" y="43"/>
                </a:lnTo>
                <a:lnTo>
                  <a:pt x="927" y="67"/>
                </a:lnTo>
                <a:lnTo>
                  <a:pt x="969" y="93"/>
                </a:lnTo>
                <a:lnTo>
                  <a:pt x="989" y="106"/>
                </a:lnTo>
                <a:lnTo>
                  <a:pt x="1008" y="120"/>
                </a:lnTo>
                <a:lnTo>
                  <a:pt x="1047" y="149"/>
                </a:lnTo>
                <a:lnTo>
                  <a:pt x="1085" y="179"/>
                </a:lnTo>
                <a:lnTo>
                  <a:pt x="1123" y="209"/>
                </a:lnTo>
                <a:lnTo>
                  <a:pt x="1159" y="242"/>
                </a:lnTo>
                <a:lnTo>
                  <a:pt x="1193" y="275"/>
                </a:lnTo>
                <a:lnTo>
                  <a:pt x="1226" y="310"/>
                </a:lnTo>
                <a:lnTo>
                  <a:pt x="1259" y="346"/>
                </a:lnTo>
                <a:lnTo>
                  <a:pt x="1289" y="382"/>
                </a:lnTo>
                <a:lnTo>
                  <a:pt x="1319" y="421"/>
                </a:lnTo>
                <a:lnTo>
                  <a:pt x="1348" y="458"/>
                </a:lnTo>
                <a:lnTo>
                  <a:pt x="1362" y="479"/>
                </a:lnTo>
                <a:lnTo>
                  <a:pt x="1375" y="499"/>
                </a:lnTo>
                <a:lnTo>
                  <a:pt x="1401" y="540"/>
                </a:lnTo>
                <a:lnTo>
                  <a:pt x="1425" y="582"/>
                </a:lnTo>
                <a:lnTo>
                  <a:pt x="1447" y="625"/>
                </a:lnTo>
                <a:lnTo>
                  <a:pt x="1459" y="646"/>
                </a:lnTo>
                <a:lnTo>
                  <a:pt x="1470" y="669"/>
                </a:lnTo>
                <a:lnTo>
                  <a:pt x="1489" y="713"/>
                </a:lnTo>
                <a:lnTo>
                  <a:pt x="1507" y="759"/>
                </a:lnTo>
                <a:lnTo>
                  <a:pt x="1516" y="782"/>
                </a:lnTo>
                <a:lnTo>
                  <a:pt x="1524" y="804"/>
                </a:lnTo>
                <a:lnTo>
                  <a:pt x="1539" y="852"/>
                </a:lnTo>
                <a:lnTo>
                  <a:pt x="1546" y="875"/>
                </a:lnTo>
                <a:lnTo>
                  <a:pt x="1552" y="899"/>
                </a:lnTo>
                <a:lnTo>
                  <a:pt x="1558" y="923"/>
                </a:lnTo>
                <a:lnTo>
                  <a:pt x="1564" y="947"/>
                </a:lnTo>
                <a:lnTo>
                  <a:pt x="1575" y="997"/>
                </a:lnTo>
                <a:lnTo>
                  <a:pt x="1583" y="1046"/>
                </a:lnTo>
                <a:lnTo>
                  <a:pt x="1586" y="1070"/>
                </a:lnTo>
                <a:lnTo>
                  <a:pt x="1589" y="1096"/>
                </a:lnTo>
                <a:lnTo>
                  <a:pt x="1593" y="1147"/>
                </a:lnTo>
                <a:lnTo>
                  <a:pt x="1596" y="1198"/>
                </a:lnTo>
                <a:lnTo>
                  <a:pt x="1598" y="1249"/>
                </a:lnTo>
                <a:lnTo>
                  <a:pt x="1596" y="1299"/>
                </a:lnTo>
                <a:lnTo>
                  <a:pt x="1596" y="1322"/>
                </a:lnTo>
                <a:lnTo>
                  <a:pt x="1595" y="1346"/>
                </a:lnTo>
                <a:lnTo>
                  <a:pt x="1590" y="1394"/>
                </a:lnTo>
                <a:lnTo>
                  <a:pt x="1587" y="1418"/>
                </a:lnTo>
                <a:lnTo>
                  <a:pt x="1584" y="1440"/>
                </a:lnTo>
                <a:lnTo>
                  <a:pt x="1563" y="1455"/>
                </a:lnTo>
                <a:lnTo>
                  <a:pt x="1542" y="1470"/>
                </a:lnTo>
                <a:lnTo>
                  <a:pt x="1498" y="1498"/>
                </a:lnTo>
                <a:lnTo>
                  <a:pt x="1453" y="1525"/>
                </a:lnTo>
                <a:lnTo>
                  <a:pt x="1407" y="1549"/>
                </a:lnTo>
                <a:lnTo>
                  <a:pt x="1360" y="1571"/>
                </a:lnTo>
                <a:lnTo>
                  <a:pt x="1312" y="1592"/>
                </a:lnTo>
                <a:lnTo>
                  <a:pt x="1286" y="1603"/>
                </a:lnTo>
                <a:lnTo>
                  <a:pt x="1262" y="1612"/>
                </a:lnTo>
                <a:lnTo>
                  <a:pt x="1237" y="1621"/>
                </a:lnTo>
                <a:lnTo>
                  <a:pt x="1213" y="1628"/>
                </a:lnTo>
                <a:lnTo>
                  <a:pt x="1187" y="1637"/>
                </a:lnTo>
                <a:lnTo>
                  <a:pt x="1162" y="1645"/>
                </a:lnTo>
                <a:lnTo>
                  <a:pt x="1136" y="1651"/>
                </a:lnTo>
                <a:lnTo>
                  <a:pt x="1110" y="1658"/>
                </a:lnTo>
                <a:lnTo>
                  <a:pt x="1058" y="1669"/>
                </a:lnTo>
                <a:lnTo>
                  <a:pt x="1031" y="1675"/>
                </a:lnTo>
                <a:lnTo>
                  <a:pt x="1004" y="1680"/>
                </a:lnTo>
                <a:lnTo>
                  <a:pt x="978" y="1683"/>
                </a:lnTo>
                <a:lnTo>
                  <a:pt x="951" y="1687"/>
                </a:lnTo>
                <a:lnTo>
                  <a:pt x="924" y="1690"/>
                </a:lnTo>
                <a:lnTo>
                  <a:pt x="896" y="1692"/>
                </a:lnTo>
                <a:lnTo>
                  <a:pt x="841" y="1695"/>
                </a:lnTo>
                <a:lnTo>
                  <a:pt x="786" y="1696"/>
                </a:lnTo>
                <a:lnTo>
                  <a:pt x="732" y="1696"/>
                </a:lnTo>
                <a:lnTo>
                  <a:pt x="706" y="1695"/>
                </a:lnTo>
                <a:lnTo>
                  <a:pt x="679" y="1693"/>
                </a:lnTo>
                <a:lnTo>
                  <a:pt x="628" y="1687"/>
                </a:lnTo>
                <a:lnTo>
                  <a:pt x="601" y="1684"/>
                </a:lnTo>
                <a:lnTo>
                  <a:pt x="575" y="1681"/>
                </a:lnTo>
                <a:lnTo>
                  <a:pt x="524" y="1672"/>
                </a:lnTo>
                <a:lnTo>
                  <a:pt x="475" y="1661"/>
                </a:lnTo>
                <a:lnTo>
                  <a:pt x="425" y="1648"/>
                </a:lnTo>
                <a:lnTo>
                  <a:pt x="401" y="1642"/>
                </a:lnTo>
                <a:lnTo>
                  <a:pt x="375" y="1634"/>
                </a:lnTo>
                <a:lnTo>
                  <a:pt x="329" y="1618"/>
                </a:lnTo>
                <a:lnTo>
                  <a:pt x="281" y="1601"/>
                </a:lnTo>
                <a:lnTo>
                  <a:pt x="258" y="1591"/>
                </a:lnTo>
                <a:lnTo>
                  <a:pt x="234" y="1582"/>
                </a:lnTo>
                <a:lnTo>
                  <a:pt x="212" y="1571"/>
                </a:lnTo>
                <a:lnTo>
                  <a:pt x="189" y="1561"/>
                </a:lnTo>
                <a:lnTo>
                  <a:pt x="166" y="1550"/>
                </a:lnTo>
                <a:lnTo>
                  <a:pt x="144" y="1538"/>
                </a:lnTo>
                <a:lnTo>
                  <a:pt x="100" y="1514"/>
                </a:lnTo>
                <a:lnTo>
                  <a:pt x="58" y="1489"/>
                </a:lnTo>
                <a:lnTo>
                  <a:pt x="16" y="1461"/>
                </a:lnTo>
                <a:lnTo>
                  <a:pt x="9" y="1409"/>
                </a:lnTo>
                <a:lnTo>
                  <a:pt x="6" y="1383"/>
                </a:lnTo>
                <a:lnTo>
                  <a:pt x="4" y="1356"/>
                </a:lnTo>
                <a:lnTo>
                  <a:pt x="3" y="1331"/>
                </a:lnTo>
                <a:lnTo>
                  <a:pt x="1" y="1304"/>
                </a:lnTo>
                <a:lnTo>
                  <a:pt x="0" y="1276"/>
                </a:lnTo>
                <a:lnTo>
                  <a:pt x="0" y="124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de-DE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5E8B080F-C326-44BB-B190-79F2A0D0F758}"/>
              </a:ext>
            </a:extLst>
          </p:cNvPr>
          <p:cNvSpPr/>
          <p:nvPr userDrawn="1"/>
        </p:nvSpPr>
        <p:spPr>
          <a:xfrm>
            <a:off x="1350309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AED840CF-CC86-4928-940D-391669BBBA65}"/>
              </a:ext>
            </a:extLst>
          </p:cNvPr>
          <p:cNvSpPr/>
          <p:nvPr userDrawn="1"/>
        </p:nvSpPr>
        <p:spPr>
          <a:xfrm>
            <a:off x="1350309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7A85ABFB-1131-4AE1-A372-25EA81195B5E}"/>
              </a:ext>
            </a:extLst>
          </p:cNvPr>
          <p:cNvSpPr/>
          <p:nvPr userDrawn="1"/>
        </p:nvSpPr>
        <p:spPr>
          <a:xfrm>
            <a:off x="1344491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7977382D-D4C1-4A7C-9C7C-F93B34694CC8}"/>
              </a:ext>
            </a:extLst>
          </p:cNvPr>
          <p:cNvSpPr/>
          <p:nvPr userDrawn="1"/>
        </p:nvSpPr>
        <p:spPr>
          <a:xfrm>
            <a:off x="4921317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22B776FF-4DA0-44FC-A329-B277342E9909}"/>
              </a:ext>
            </a:extLst>
          </p:cNvPr>
          <p:cNvSpPr/>
          <p:nvPr userDrawn="1"/>
        </p:nvSpPr>
        <p:spPr>
          <a:xfrm>
            <a:off x="4921317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81C44AA-4DF8-414E-B9E2-5FDC21B8B63A}"/>
              </a:ext>
            </a:extLst>
          </p:cNvPr>
          <p:cNvSpPr/>
          <p:nvPr userDrawn="1"/>
        </p:nvSpPr>
        <p:spPr>
          <a:xfrm>
            <a:off x="4915499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4CB6B4F4-9A3F-4D60-AFEF-4C5BE289403F}"/>
              </a:ext>
            </a:extLst>
          </p:cNvPr>
          <p:cNvSpPr/>
          <p:nvPr userDrawn="1"/>
        </p:nvSpPr>
        <p:spPr>
          <a:xfrm>
            <a:off x="8272616" y="4685227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39E6FBBD-F499-4F41-A3A1-3CCE5D865AD6}"/>
              </a:ext>
            </a:extLst>
          </p:cNvPr>
          <p:cNvSpPr/>
          <p:nvPr userDrawn="1"/>
        </p:nvSpPr>
        <p:spPr>
          <a:xfrm>
            <a:off x="8272616" y="5310451"/>
            <a:ext cx="369332" cy="369332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400">
              <a:solidFill>
                <a:schemeClr val="tx1">
                  <a:alpha val="70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753BD2FE-AB6D-44F8-B419-2F76677A4BA1}"/>
              </a:ext>
            </a:extLst>
          </p:cNvPr>
          <p:cNvSpPr/>
          <p:nvPr userDrawn="1"/>
        </p:nvSpPr>
        <p:spPr>
          <a:xfrm>
            <a:off x="8266798" y="5945911"/>
            <a:ext cx="369332" cy="369332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F9FCAF69-B87F-4C01-B36B-76EFEE7A60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2074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CB8E87C2-26F3-4E72-AE18-DD4469695A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62074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273A102E-A3A8-4619-9DA8-6A8333DA2DD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62073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C51E039E-2F1B-4CE6-85D3-940319A4D0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29907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448416FD-37E2-4B61-8EC9-46F3739F95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29907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FECD835-03DB-4C99-B785-17E7F59EF7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9906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7EDD56-2249-41F4-B8C9-412BB3F64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9760" y="4733970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AF09FBF1-544E-4C38-A71C-0ED16BC93B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79760" y="536431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82425F7E-132F-4131-8100-AC0D27392E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79759" y="5999772"/>
            <a:ext cx="351749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9A632302-9EA0-4EF4-BC61-32814CCEB2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36449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0BE4D476-0698-4C2C-B39F-BFE40B0367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36449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C6A2D9A6-D846-4700-B779-814D9C75C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36449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E6A59405-04B9-4972-A2B0-5F9FF38AE7B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36449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45A5D58-CF84-4BE3-99B6-B260DD5028D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736449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D4B404A3-0668-4BF9-9E31-9FF3DF18A8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736449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E85346B-1E57-4783-A55A-651D6C56490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07457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AEF8BDF1-239C-42A4-9599-3BDC13ED9BF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7457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22FC4DF2-8204-474A-A7D3-A0035475A63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7099D901-0FC9-4DE9-8EA1-848999BE71D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7457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DE18A2FF-9DFC-48F4-8B3B-C4A12A1C6A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307457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07E890FC-C233-49A4-884D-2CF9D36AD0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7457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BE58D882-67C4-437F-94A2-6E04E0D08CA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58756" y="48451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36A5D7F1-60F2-4047-BACC-BF3AA9378C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658756" y="45797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99A054D7-AEF7-4DDE-A3B0-AD59D8CCDA2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658756" y="5462022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F985836D-08A9-4F35-8F20-5D47F14498C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658756" y="5196656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B5AFADB6-5F74-4D0E-8247-4A6B8715BC9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AC7EA0E4-C359-4565-AB74-31075744E2A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658756" y="5820335"/>
            <a:ext cx="229223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8836D298-98EB-49FB-B53A-2E57335C270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282151" y="204698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F5A951F-5088-4582-86E8-775F913679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60574" y="33180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FB221422-DFBB-4718-947F-92A69915277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40285" y="332670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F77FDF6B-A140-48C2-825A-2B29CFEE911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10277" y="2052814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EF75632A-344F-42C0-B026-9D13EE872D2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188700" y="3323887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52742742-6B9B-4B32-8D60-46BDE7C34FE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668411" y="333253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44DC92C-5312-4FD8-84D1-C1C40D4163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204836" y="2243020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32BC1739-4EF2-479F-A3D9-EC7F28D1A0F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546725" y="3609553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20A16A9-0B35-4CB7-99D9-591FDFF40A5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969798" y="3627018"/>
            <a:ext cx="35174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kumimoji="0" lang="ro-RO" sz="360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tillium Bd" panose="00000800000000000000" pitchFamily="50" charset="0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472250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2" name="Freeform 239">
            <a:extLst>
              <a:ext uri="{FF2B5EF4-FFF2-40B4-BE49-F238E27FC236}">
                <a16:creationId xmlns="" xmlns:a16="http://schemas.microsoft.com/office/drawing/2014/main" id="{36DC1F61-CC9F-48E5-94DC-A269556468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87265" y="1323581"/>
            <a:ext cx="2502374" cy="2502374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4" name="Freeform 240">
            <a:extLst>
              <a:ext uri="{FF2B5EF4-FFF2-40B4-BE49-F238E27FC236}">
                <a16:creationId xmlns="" xmlns:a16="http://schemas.microsoft.com/office/drawing/2014/main" id="{823CA3EF-8048-4634-A6B3-2EFEFF537E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2280" y="3429000"/>
            <a:ext cx="2176172" cy="2176171"/>
          </a:xfrm>
          <a:custGeom>
            <a:avLst/>
            <a:gdLst>
              <a:gd name="T0" fmla="*/ 1840 w 1840"/>
              <a:gd name="T1" fmla="*/ 964 h 1840"/>
              <a:gd name="T2" fmla="*/ 1682 w 1840"/>
              <a:gd name="T3" fmla="*/ 808 h 1840"/>
              <a:gd name="T4" fmla="*/ 1791 w 1840"/>
              <a:gd name="T5" fmla="*/ 614 h 1840"/>
              <a:gd name="T6" fmla="*/ 1578 w 1840"/>
              <a:gd name="T7" fmla="*/ 521 h 1840"/>
              <a:gd name="T8" fmla="*/ 1602 w 1840"/>
              <a:gd name="T9" fmla="*/ 301 h 1840"/>
              <a:gd name="T10" fmla="*/ 1379 w 1840"/>
              <a:gd name="T11" fmla="*/ 303 h 1840"/>
              <a:gd name="T12" fmla="*/ 1318 w 1840"/>
              <a:gd name="T13" fmla="*/ 90 h 1840"/>
              <a:gd name="T14" fmla="*/ 1103 w 1840"/>
              <a:gd name="T15" fmla="*/ 173 h 1840"/>
              <a:gd name="T16" fmla="*/ 964 w 1840"/>
              <a:gd name="T17" fmla="*/ 0 h 1840"/>
              <a:gd name="T18" fmla="*/ 808 w 1840"/>
              <a:gd name="T19" fmla="*/ 159 h 1840"/>
              <a:gd name="T20" fmla="*/ 613 w 1840"/>
              <a:gd name="T21" fmla="*/ 49 h 1840"/>
              <a:gd name="T22" fmla="*/ 521 w 1840"/>
              <a:gd name="T23" fmla="*/ 262 h 1840"/>
              <a:gd name="T24" fmla="*/ 301 w 1840"/>
              <a:gd name="T25" fmla="*/ 239 h 1840"/>
              <a:gd name="T26" fmla="*/ 303 w 1840"/>
              <a:gd name="T27" fmla="*/ 461 h 1840"/>
              <a:gd name="T28" fmla="*/ 89 w 1840"/>
              <a:gd name="T29" fmla="*/ 522 h 1840"/>
              <a:gd name="T30" fmla="*/ 173 w 1840"/>
              <a:gd name="T31" fmla="*/ 737 h 1840"/>
              <a:gd name="T32" fmla="*/ 0 w 1840"/>
              <a:gd name="T33" fmla="*/ 877 h 1840"/>
              <a:gd name="T34" fmla="*/ 159 w 1840"/>
              <a:gd name="T35" fmla="*/ 1032 h 1840"/>
              <a:gd name="T36" fmla="*/ 49 w 1840"/>
              <a:gd name="T37" fmla="*/ 1227 h 1840"/>
              <a:gd name="T38" fmla="*/ 262 w 1840"/>
              <a:gd name="T39" fmla="*/ 1320 h 1840"/>
              <a:gd name="T40" fmla="*/ 239 w 1840"/>
              <a:gd name="T41" fmla="*/ 1540 h 1840"/>
              <a:gd name="T42" fmla="*/ 461 w 1840"/>
              <a:gd name="T43" fmla="*/ 1538 h 1840"/>
              <a:gd name="T44" fmla="*/ 522 w 1840"/>
              <a:gd name="T45" fmla="*/ 1751 h 1840"/>
              <a:gd name="T46" fmla="*/ 737 w 1840"/>
              <a:gd name="T47" fmla="*/ 1668 h 1840"/>
              <a:gd name="T48" fmla="*/ 876 w 1840"/>
              <a:gd name="T49" fmla="*/ 1840 h 1840"/>
              <a:gd name="T50" fmla="*/ 1032 w 1840"/>
              <a:gd name="T51" fmla="*/ 1682 h 1840"/>
              <a:gd name="T52" fmla="*/ 1227 w 1840"/>
              <a:gd name="T53" fmla="*/ 1791 h 1840"/>
              <a:gd name="T54" fmla="*/ 1319 w 1840"/>
              <a:gd name="T55" fmla="*/ 1579 h 1840"/>
              <a:gd name="T56" fmla="*/ 1540 w 1840"/>
              <a:gd name="T57" fmla="*/ 1602 h 1840"/>
              <a:gd name="T58" fmla="*/ 1538 w 1840"/>
              <a:gd name="T59" fmla="*/ 1380 h 1840"/>
              <a:gd name="T60" fmla="*/ 1751 w 1840"/>
              <a:gd name="T61" fmla="*/ 1318 h 1840"/>
              <a:gd name="T62" fmla="*/ 1668 w 1840"/>
              <a:gd name="T63" fmla="*/ 1104 h 1840"/>
              <a:gd name="T64" fmla="*/ 1081 w 1840"/>
              <a:gd name="T65" fmla="*/ 1490 h 1840"/>
              <a:gd name="T66" fmla="*/ 759 w 1840"/>
              <a:gd name="T67" fmla="*/ 351 h 1840"/>
              <a:gd name="T68" fmla="*/ 1081 w 1840"/>
              <a:gd name="T69" fmla="*/ 1490 h 1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rgbClr val="B00982"/>
              </a:solidFill>
            </a:endParaRPr>
          </a:p>
        </p:txBody>
      </p:sp>
      <p:sp>
        <p:nvSpPr>
          <p:cNvPr id="85" name="Freeform 241">
            <a:extLst>
              <a:ext uri="{FF2B5EF4-FFF2-40B4-BE49-F238E27FC236}">
                <a16:creationId xmlns="" xmlns:a16="http://schemas.microsoft.com/office/drawing/2014/main" id="{8E004AA5-89FE-45F1-A139-95103EE118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88045" y="2969401"/>
            <a:ext cx="1578879" cy="1578879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7">
            <a:extLst>
              <a:ext uri="{FF2B5EF4-FFF2-40B4-BE49-F238E27FC236}">
                <a16:creationId xmlns="" xmlns:a16="http://schemas.microsoft.com/office/drawing/2014/main" id="{DF4932D0-11F9-455D-978D-EE6F648C648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154699" y="4222908"/>
            <a:ext cx="591335" cy="589845"/>
          </a:xfrm>
          <a:custGeom>
            <a:avLst/>
            <a:gdLst>
              <a:gd name="T0" fmla="*/ 250 w 500"/>
              <a:gd name="T1" fmla="*/ 499 h 499"/>
              <a:gd name="T2" fmla="*/ 0 w 500"/>
              <a:gd name="T3" fmla="*/ 249 h 499"/>
              <a:gd name="T4" fmla="*/ 250 w 500"/>
              <a:gd name="T5" fmla="*/ 0 h 499"/>
              <a:gd name="T6" fmla="*/ 500 w 500"/>
              <a:gd name="T7" fmla="*/ 249 h 499"/>
              <a:gd name="T8" fmla="*/ 250 w 500"/>
              <a:gd name="T9" fmla="*/ 499 h 499"/>
              <a:gd name="T10" fmla="*/ 250 w 500"/>
              <a:gd name="T11" fmla="*/ 140 h 499"/>
              <a:gd name="T12" fmla="*/ 140 w 500"/>
              <a:gd name="T13" fmla="*/ 249 h 499"/>
              <a:gd name="T14" fmla="*/ 250 w 500"/>
              <a:gd name="T15" fmla="*/ 359 h 499"/>
              <a:gd name="T16" fmla="*/ 360 w 500"/>
              <a:gd name="T17" fmla="*/ 249 h 499"/>
              <a:gd name="T18" fmla="*/ 250 w 500"/>
              <a:gd name="T19" fmla="*/ 14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0" h="499">
                <a:moveTo>
                  <a:pt x="250" y="499"/>
                </a:moveTo>
                <a:cubicBezTo>
                  <a:pt x="112" y="499"/>
                  <a:pt x="0" y="387"/>
                  <a:pt x="0" y="249"/>
                </a:cubicBezTo>
                <a:cubicBezTo>
                  <a:pt x="0" y="112"/>
                  <a:pt x="112" y="0"/>
                  <a:pt x="250" y="0"/>
                </a:cubicBezTo>
                <a:cubicBezTo>
                  <a:pt x="388" y="0"/>
                  <a:pt x="500" y="112"/>
                  <a:pt x="500" y="249"/>
                </a:cubicBezTo>
                <a:cubicBezTo>
                  <a:pt x="500" y="387"/>
                  <a:pt x="388" y="499"/>
                  <a:pt x="250" y="499"/>
                </a:cubicBezTo>
                <a:close/>
                <a:moveTo>
                  <a:pt x="250" y="140"/>
                </a:moveTo>
                <a:cubicBezTo>
                  <a:pt x="190" y="140"/>
                  <a:pt x="140" y="189"/>
                  <a:pt x="140" y="249"/>
                </a:cubicBezTo>
                <a:cubicBezTo>
                  <a:pt x="140" y="310"/>
                  <a:pt x="190" y="359"/>
                  <a:pt x="250" y="359"/>
                </a:cubicBezTo>
                <a:cubicBezTo>
                  <a:pt x="311" y="359"/>
                  <a:pt x="360" y="310"/>
                  <a:pt x="360" y="249"/>
                </a:cubicBezTo>
                <a:cubicBezTo>
                  <a:pt x="360" y="189"/>
                  <a:pt x="311" y="140"/>
                  <a:pt x="250" y="1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48">
            <a:extLst>
              <a:ext uri="{FF2B5EF4-FFF2-40B4-BE49-F238E27FC236}">
                <a16:creationId xmlns="" xmlns:a16="http://schemas.microsoft.com/office/drawing/2014/main" id="{55B4C799-C484-4C7E-98EC-C37D33751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212250" y="2235160"/>
            <a:ext cx="677727" cy="680705"/>
          </a:xfrm>
          <a:custGeom>
            <a:avLst/>
            <a:gdLst>
              <a:gd name="T0" fmla="*/ 287 w 574"/>
              <a:gd name="T1" fmla="*/ 575 h 575"/>
              <a:gd name="T2" fmla="*/ 0 w 574"/>
              <a:gd name="T3" fmla="*/ 287 h 575"/>
              <a:gd name="T4" fmla="*/ 287 w 574"/>
              <a:gd name="T5" fmla="*/ 0 h 575"/>
              <a:gd name="T6" fmla="*/ 574 w 574"/>
              <a:gd name="T7" fmla="*/ 287 h 575"/>
              <a:gd name="T8" fmla="*/ 287 w 574"/>
              <a:gd name="T9" fmla="*/ 575 h 575"/>
              <a:gd name="T10" fmla="*/ 287 w 574"/>
              <a:gd name="T11" fmla="*/ 160 h 575"/>
              <a:gd name="T12" fmla="*/ 160 w 574"/>
              <a:gd name="T13" fmla="*/ 287 h 575"/>
              <a:gd name="T14" fmla="*/ 287 w 574"/>
              <a:gd name="T15" fmla="*/ 415 h 575"/>
              <a:gd name="T16" fmla="*/ 414 w 574"/>
              <a:gd name="T17" fmla="*/ 287 h 575"/>
              <a:gd name="T18" fmla="*/ 287 w 574"/>
              <a:gd name="T19" fmla="*/ 16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4" h="575">
                <a:moveTo>
                  <a:pt x="287" y="575"/>
                </a:moveTo>
                <a:cubicBezTo>
                  <a:pt x="129" y="575"/>
                  <a:pt x="0" y="446"/>
                  <a:pt x="0" y="287"/>
                </a:cubicBezTo>
                <a:cubicBezTo>
                  <a:pt x="0" y="129"/>
                  <a:pt x="129" y="0"/>
                  <a:pt x="287" y="0"/>
                </a:cubicBezTo>
                <a:cubicBezTo>
                  <a:pt x="446" y="0"/>
                  <a:pt x="574" y="129"/>
                  <a:pt x="574" y="287"/>
                </a:cubicBezTo>
                <a:cubicBezTo>
                  <a:pt x="574" y="446"/>
                  <a:pt x="446" y="575"/>
                  <a:pt x="287" y="575"/>
                </a:cubicBezTo>
                <a:close/>
                <a:moveTo>
                  <a:pt x="287" y="160"/>
                </a:moveTo>
                <a:cubicBezTo>
                  <a:pt x="217" y="160"/>
                  <a:pt x="160" y="217"/>
                  <a:pt x="160" y="287"/>
                </a:cubicBezTo>
                <a:cubicBezTo>
                  <a:pt x="160" y="358"/>
                  <a:pt x="217" y="415"/>
                  <a:pt x="287" y="415"/>
                </a:cubicBezTo>
                <a:cubicBezTo>
                  <a:pt x="357" y="415"/>
                  <a:pt x="414" y="358"/>
                  <a:pt x="414" y="287"/>
                </a:cubicBezTo>
                <a:cubicBezTo>
                  <a:pt x="414" y="217"/>
                  <a:pt x="357" y="160"/>
                  <a:pt x="287" y="1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49">
            <a:extLst>
              <a:ext uri="{FF2B5EF4-FFF2-40B4-BE49-F238E27FC236}">
                <a16:creationId xmlns="" xmlns:a16="http://schemas.microsoft.com/office/drawing/2014/main" id="{5AC137BE-25BB-40B4-8AEA-2CC7F8D6C4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4485" y="3547329"/>
            <a:ext cx="428978" cy="428978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41">
            <a:extLst>
              <a:ext uri="{FF2B5EF4-FFF2-40B4-BE49-F238E27FC236}">
                <a16:creationId xmlns="" xmlns:a16="http://schemas.microsoft.com/office/drawing/2014/main" id="{23B68509-81C0-49B1-A0B3-CC3AD79B23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390752" y="4266943"/>
            <a:ext cx="1229974" cy="1229974"/>
          </a:xfrm>
          <a:custGeom>
            <a:avLst/>
            <a:gdLst>
              <a:gd name="T0" fmla="*/ 1335 w 1335"/>
              <a:gd name="T1" fmla="*/ 699 h 1335"/>
              <a:gd name="T2" fmla="*/ 1220 w 1335"/>
              <a:gd name="T3" fmla="*/ 586 h 1335"/>
              <a:gd name="T4" fmla="*/ 1300 w 1335"/>
              <a:gd name="T5" fmla="*/ 445 h 1335"/>
              <a:gd name="T6" fmla="*/ 1145 w 1335"/>
              <a:gd name="T7" fmla="*/ 378 h 1335"/>
              <a:gd name="T8" fmla="*/ 1162 w 1335"/>
              <a:gd name="T9" fmla="*/ 218 h 1335"/>
              <a:gd name="T10" fmla="*/ 1001 w 1335"/>
              <a:gd name="T11" fmla="*/ 219 h 1335"/>
              <a:gd name="T12" fmla="*/ 956 w 1335"/>
              <a:gd name="T13" fmla="*/ 65 h 1335"/>
              <a:gd name="T14" fmla="*/ 801 w 1335"/>
              <a:gd name="T15" fmla="*/ 125 h 1335"/>
              <a:gd name="T16" fmla="*/ 699 w 1335"/>
              <a:gd name="T17" fmla="*/ 0 h 1335"/>
              <a:gd name="T18" fmla="*/ 586 w 1335"/>
              <a:gd name="T19" fmla="*/ 115 h 1335"/>
              <a:gd name="T20" fmla="*/ 445 w 1335"/>
              <a:gd name="T21" fmla="*/ 35 h 1335"/>
              <a:gd name="T22" fmla="*/ 378 w 1335"/>
              <a:gd name="T23" fmla="*/ 190 h 1335"/>
              <a:gd name="T24" fmla="*/ 218 w 1335"/>
              <a:gd name="T25" fmla="*/ 173 h 1335"/>
              <a:gd name="T26" fmla="*/ 220 w 1335"/>
              <a:gd name="T27" fmla="*/ 334 h 1335"/>
              <a:gd name="T28" fmla="*/ 65 w 1335"/>
              <a:gd name="T29" fmla="*/ 379 h 1335"/>
              <a:gd name="T30" fmla="*/ 125 w 1335"/>
              <a:gd name="T31" fmla="*/ 535 h 1335"/>
              <a:gd name="T32" fmla="*/ 0 w 1335"/>
              <a:gd name="T33" fmla="*/ 636 h 1335"/>
              <a:gd name="T34" fmla="*/ 115 w 1335"/>
              <a:gd name="T35" fmla="*/ 749 h 1335"/>
              <a:gd name="T36" fmla="*/ 35 w 1335"/>
              <a:gd name="T37" fmla="*/ 890 h 1335"/>
              <a:gd name="T38" fmla="*/ 190 w 1335"/>
              <a:gd name="T39" fmla="*/ 957 h 1335"/>
              <a:gd name="T40" fmla="*/ 173 w 1335"/>
              <a:gd name="T41" fmla="*/ 1117 h 1335"/>
              <a:gd name="T42" fmla="*/ 334 w 1335"/>
              <a:gd name="T43" fmla="*/ 1116 h 1335"/>
              <a:gd name="T44" fmla="*/ 379 w 1335"/>
              <a:gd name="T45" fmla="*/ 1270 h 1335"/>
              <a:gd name="T46" fmla="*/ 535 w 1335"/>
              <a:gd name="T47" fmla="*/ 1210 h 1335"/>
              <a:gd name="T48" fmla="*/ 636 w 1335"/>
              <a:gd name="T49" fmla="*/ 1335 h 1335"/>
              <a:gd name="T50" fmla="*/ 749 w 1335"/>
              <a:gd name="T51" fmla="*/ 1220 h 1335"/>
              <a:gd name="T52" fmla="*/ 890 w 1335"/>
              <a:gd name="T53" fmla="*/ 1299 h 1335"/>
              <a:gd name="T54" fmla="*/ 957 w 1335"/>
              <a:gd name="T55" fmla="*/ 1145 h 1335"/>
              <a:gd name="T56" fmla="*/ 1117 w 1335"/>
              <a:gd name="T57" fmla="*/ 1162 h 1335"/>
              <a:gd name="T58" fmla="*/ 1116 w 1335"/>
              <a:gd name="T59" fmla="*/ 1001 h 1335"/>
              <a:gd name="T60" fmla="*/ 1271 w 1335"/>
              <a:gd name="T61" fmla="*/ 956 h 1335"/>
              <a:gd name="T62" fmla="*/ 1210 w 1335"/>
              <a:gd name="T63" fmla="*/ 801 h 1335"/>
              <a:gd name="T64" fmla="*/ 776 w 1335"/>
              <a:gd name="T65" fmla="*/ 1050 h 1335"/>
              <a:gd name="T66" fmla="*/ 560 w 1335"/>
              <a:gd name="T67" fmla="*/ 286 h 1335"/>
              <a:gd name="T68" fmla="*/ 776 w 1335"/>
              <a:gd name="T69" fmla="*/ 1050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49">
            <a:extLst>
              <a:ext uri="{FF2B5EF4-FFF2-40B4-BE49-F238E27FC236}">
                <a16:creationId xmlns="" xmlns:a16="http://schemas.microsoft.com/office/drawing/2014/main" id="{F36C0573-9436-416C-B6CA-CA8F304E15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8648" y="4706393"/>
            <a:ext cx="334182" cy="334182"/>
          </a:xfrm>
          <a:custGeom>
            <a:avLst/>
            <a:gdLst>
              <a:gd name="T0" fmla="*/ 181 w 363"/>
              <a:gd name="T1" fmla="*/ 363 h 363"/>
              <a:gd name="T2" fmla="*/ 0 w 363"/>
              <a:gd name="T3" fmla="*/ 181 h 363"/>
              <a:gd name="T4" fmla="*/ 181 w 363"/>
              <a:gd name="T5" fmla="*/ 0 h 363"/>
              <a:gd name="T6" fmla="*/ 363 w 363"/>
              <a:gd name="T7" fmla="*/ 181 h 363"/>
              <a:gd name="T8" fmla="*/ 181 w 363"/>
              <a:gd name="T9" fmla="*/ 363 h 363"/>
              <a:gd name="T10" fmla="*/ 181 w 363"/>
              <a:gd name="T11" fmla="*/ 120 h 363"/>
              <a:gd name="T12" fmla="*/ 120 w 363"/>
              <a:gd name="T13" fmla="*/ 181 h 363"/>
              <a:gd name="T14" fmla="*/ 181 w 363"/>
              <a:gd name="T15" fmla="*/ 243 h 363"/>
              <a:gd name="T16" fmla="*/ 243 w 363"/>
              <a:gd name="T17" fmla="*/ 181 h 363"/>
              <a:gd name="T18" fmla="*/ 181 w 363"/>
              <a:gd name="T19" fmla="*/ 12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3" h="363">
                <a:moveTo>
                  <a:pt x="181" y="363"/>
                </a:moveTo>
                <a:cubicBezTo>
                  <a:pt x="81" y="363"/>
                  <a:pt x="0" y="282"/>
                  <a:pt x="0" y="181"/>
                </a:cubicBezTo>
                <a:cubicBezTo>
                  <a:pt x="0" y="81"/>
                  <a:pt x="81" y="0"/>
                  <a:pt x="181" y="0"/>
                </a:cubicBezTo>
                <a:cubicBezTo>
                  <a:pt x="281" y="0"/>
                  <a:pt x="363" y="81"/>
                  <a:pt x="363" y="181"/>
                </a:cubicBezTo>
                <a:cubicBezTo>
                  <a:pt x="363" y="282"/>
                  <a:pt x="281" y="363"/>
                  <a:pt x="181" y="363"/>
                </a:cubicBezTo>
                <a:close/>
                <a:moveTo>
                  <a:pt x="181" y="120"/>
                </a:moveTo>
                <a:cubicBezTo>
                  <a:pt x="147" y="120"/>
                  <a:pt x="120" y="147"/>
                  <a:pt x="120" y="181"/>
                </a:cubicBezTo>
                <a:cubicBezTo>
                  <a:pt x="120" y="215"/>
                  <a:pt x="147" y="243"/>
                  <a:pt x="181" y="243"/>
                </a:cubicBezTo>
                <a:cubicBezTo>
                  <a:pt x="215" y="243"/>
                  <a:pt x="243" y="215"/>
                  <a:pt x="243" y="181"/>
                </a:cubicBezTo>
                <a:cubicBezTo>
                  <a:pt x="243" y="147"/>
                  <a:pt x="215" y="120"/>
                  <a:pt x="181" y="12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B03EDE79-762E-4FCC-A667-FA5C0C2553B1}"/>
              </a:ext>
            </a:extLst>
          </p:cNvPr>
          <p:cNvGrpSpPr/>
          <p:nvPr userDrawn="1"/>
        </p:nvGrpSpPr>
        <p:grpSpPr>
          <a:xfrm>
            <a:off x="5704190" y="2924629"/>
            <a:ext cx="1392618" cy="1371702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3" name="Block Arc 92">
              <a:extLst>
                <a:ext uri="{FF2B5EF4-FFF2-40B4-BE49-F238E27FC236}">
                  <a16:creationId xmlns="" xmlns:a16="http://schemas.microsoft.com/office/drawing/2014/main" id="{C39BDC7E-E658-4D60-9A30-8F0BABE23405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="" xmlns:a16="http://schemas.microsoft.com/office/drawing/2014/main" id="{A4E42945-DFDB-4EBB-B261-C9796D69F0CF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CCB31ED-71D7-4282-BD6A-826BA8A28863}"/>
              </a:ext>
            </a:extLst>
          </p:cNvPr>
          <p:cNvGrpSpPr/>
          <p:nvPr userDrawn="1"/>
        </p:nvGrpSpPr>
        <p:grpSpPr>
          <a:xfrm rot="5400000">
            <a:off x="8729912" y="1000576"/>
            <a:ext cx="2146774" cy="2114531"/>
            <a:chOff x="5808697" y="2954413"/>
            <a:chExt cx="1484236" cy="1461944"/>
          </a:xfrm>
          <a:solidFill>
            <a:schemeClr val="bg1">
              <a:lumMod val="85000"/>
            </a:schemeClr>
          </a:solidFill>
        </p:grpSpPr>
        <p:sp>
          <p:nvSpPr>
            <p:cNvPr id="97" name="Block Arc 96">
              <a:extLst>
                <a:ext uri="{FF2B5EF4-FFF2-40B4-BE49-F238E27FC236}">
                  <a16:creationId xmlns="" xmlns:a16="http://schemas.microsoft.com/office/drawing/2014/main" id="{0BC555B0-2231-4F74-9E60-CBC18225E0AB}"/>
                </a:ext>
              </a:extLst>
            </p:cNvPr>
            <p:cNvSpPr/>
            <p:nvPr/>
          </p:nvSpPr>
          <p:spPr>
            <a:xfrm rot="19540670">
              <a:off x="5808697" y="2954413"/>
              <a:ext cx="1484236" cy="1461944"/>
            </a:xfrm>
            <a:prstGeom prst="blockArc">
              <a:avLst>
                <a:gd name="adj1" fmla="val 10800000"/>
                <a:gd name="adj2" fmla="val 17330593"/>
                <a:gd name="adj3" fmla="val 40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="" xmlns:a16="http://schemas.microsoft.com/office/drawing/2014/main" id="{AC542C96-0838-49DF-98A8-FC7642893809}"/>
                </a:ext>
              </a:extLst>
            </p:cNvPr>
            <p:cNvSpPr/>
            <p:nvPr/>
          </p:nvSpPr>
          <p:spPr>
            <a:xfrm rot="12600000">
              <a:off x="6265622" y="2956208"/>
              <a:ext cx="120650" cy="12065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436CD02-CFB8-4894-9385-1B45A4241A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7C9728AB-DAD7-4E54-8703-884CD8B8C5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37608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34090939-07A5-4112-93B0-B1557D53CB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C69F515-6C33-4225-B4FB-85FCAAAD4F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1791715"/>
            <a:ext cx="4300694" cy="8597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0E61A578-D836-4EEC-9AEE-2F15873839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288991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76B75739-0BF4-45F8-931E-D13D354319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B330D16-9CA3-4CF9-A55E-0C188E1402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63794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F4DA4506-F3C4-45C8-836D-D7CEE474C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238E26F5-0626-4978-9ADC-0D6DE55B454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513224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54480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 Same Side Corner Rectangle 1447">
            <a:extLst>
              <a:ext uri="{FF2B5EF4-FFF2-40B4-BE49-F238E27FC236}">
                <a16:creationId xmlns="" xmlns:a16="http://schemas.microsoft.com/office/drawing/2014/main" id="{CE3389DC-AB66-4941-82DF-34429EE0712C}"/>
              </a:ext>
            </a:extLst>
          </p:cNvPr>
          <p:cNvSpPr/>
          <p:nvPr userDrawn="1"/>
        </p:nvSpPr>
        <p:spPr>
          <a:xfrm rot="16200000" flipH="1">
            <a:off x="2650584" y="2011139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Round Same Side Corner Rectangle 1450">
            <a:extLst>
              <a:ext uri="{FF2B5EF4-FFF2-40B4-BE49-F238E27FC236}">
                <a16:creationId xmlns="" xmlns:a16="http://schemas.microsoft.com/office/drawing/2014/main" id="{4823824B-3EBF-4C26-9BC8-3D554D26FD08}"/>
              </a:ext>
            </a:extLst>
          </p:cNvPr>
          <p:cNvSpPr/>
          <p:nvPr userDrawn="1"/>
        </p:nvSpPr>
        <p:spPr>
          <a:xfrm rot="16200000" flipH="1">
            <a:off x="3814399" y="3683747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70B1AD27-C1E2-4F93-8DA1-FA462BA58ED8}"/>
              </a:ext>
            </a:extLst>
          </p:cNvPr>
          <p:cNvSpPr/>
          <p:nvPr userDrawn="1"/>
        </p:nvSpPr>
        <p:spPr>
          <a:xfrm>
            <a:off x="1042565" y="3618098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31" name="Round Same Side Corner Rectangle 2776">
            <a:extLst>
              <a:ext uri="{FF2B5EF4-FFF2-40B4-BE49-F238E27FC236}">
                <a16:creationId xmlns="" xmlns:a16="http://schemas.microsoft.com/office/drawing/2014/main" id="{1B2D2F8E-5D31-452E-8A94-ED89A2343CF8}"/>
              </a:ext>
            </a:extLst>
          </p:cNvPr>
          <p:cNvSpPr/>
          <p:nvPr userDrawn="1"/>
        </p:nvSpPr>
        <p:spPr>
          <a:xfrm rot="5400000">
            <a:off x="9270997" y="1210832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2" name="Round Same Side Corner Rectangle 1444">
            <a:extLst>
              <a:ext uri="{FF2B5EF4-FFF2-40B4-BE49-F238E27FC236}">
                <a16:creationId xmlns="" xmlns:a16="http://schemas.microsoft.com/office/drawing/2014/main" id="{AF9A1F51-D33D-4570-B038-9C767951352C}"/>
              </a:ext>
            </a:extLst>
          </p:cNvPr>
          <p:cNvSpPr/>
          <p:nvPr userDrawn="1"/>
        </p:nvSpPr>
        <p:spPr>
          <a:xfrm rot="5400000">
            <a:off x="8419400" y="2855135"/>
            <a:ext cx="534550" cy="37461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Freeform 1354">
            <a:extLst>
              <a:ext uri="{FF2B5EF4-FFF2-40B4-BE49-F238E27FC236}">
                <a16:creationId xmlns="" xmlns:a16="http://schemas.microsoft.com/office/drawing/2014/main" id="{F6CDF3C2-55F5-4476-A6DA-08A704D64CCD}"/>
              </a:ext>
            </a:extLst>
          </p:cNvPr>
          <p:cNvSpPr>
            <a:spLocks/>
          </p:cNvSpPr>
          <p:nvPr userDrawn="1"/>
        </p:nvSpPr>
        <p:spPr bwMode="auto">
          <a:xfrm>
            <a:off x="3948104" y="2455596"/>
            <a:ext cx="4207677" cy="553278"/>
          </a:xfrm>
          <a:custGeom>
            <a:avLst/>
            <a:gdLst>
              <a:gd name="T0" fmla="*/ 1653 w 3042"/>
              <a:gd name="T1" fmla="*/ 2 h 400"/>
              <a:gd name="T2" fmla="*/ 1906 w 3042"/>
              <a:gd name="T3" fmla="*/ 8 h 400"/>
              <a:gd name="T4" fmla="*/ 2142 w 3042"/>
              <a:gd name="T5" fmla="*/ 20 h 400"/>
              <a:gd name="T6" fmla="*/ 2360 w 3042"/>
              <a:gd name="T7" fmla="*/ 39 h 400"/>
              <a:gd name="T8" fmla="*/ 2552 w 3042"/>
              <a:gd name="T9" fmla="*/ 62 h 400"/>
              <a:gd name="T10" fmla="*/ 2719 w 3042"/>
              <a:gd name="T11" fmla="*/ 88 h 400"/>
              <a:gd name="T12" fmla="*/ 2855 w 3042"/>
              <a:gd name="T13" fmla="*/ 119 h 400"/>
              <a:gd name="T14" fmla="*/ 2957 w 3042"/>
              <a:gd name="T15" fmla="*/ 154 h 400"/>
              <a:gd name="T16" fmla="*/ 3020 w 3042"/>
              <a:gd name="T17" fmla="*/ 190 h 400"/>
              <a:gd name="T18" fmla="*/ 3042 w 3042"/>
              <a:gd name="T19" fmla="*/ 230 h 400"/>
              <a:gd name="T20" fmla="*/ 3020 w 3042"/>
              <a:gd name="T21" fmla="*/ 270 h 400"/>
              <a:gd name="T22" fmla="*/ 2954 w 3042"/>
              <a:gd name="T23" fmla="*/ 307 h 400"/>
              <a:gd name="T24" fmla="*/ 2849 w 3042"/>
              <a:gd name="T25" fmla="*/ 341 h 400"/>
              <a:gd name="T26" fmla="*/ 2708 w 3042"/>
              <a:gd name="T27" fmla="*/ 373 h 400"/>
              <a:gd name="T28" fmla="*/ 2535 w 3042"/>
              <a:gd name="T29" fmla="*/ 400 h 400"/>
              <a:gd name="T30" fmla="*/ 2285 w 3042"/>
              <a:gd name="T31" fmla="*/ 373 h 400"/>
              <a:gd name="T32" fmla="*/ 2000 w 3042"/>
              <a:gd name="T33" fmla="*/ 353 h 400"/>
              <a:gd name="T34" fmla="*/ 1687 w 3042"/>
              <a:gd name="T35" fmla="*/ 343 h 400"/>
              <a:gd name="T36" fmla="*/ 1356 w 3042"/>
              <a:gd name="T37" fmla="*/ 343 h 400"/>
              <a:gd name="T38" fmla="*/ 1043 w 3042"/>
              <a:gd name="T39" fmla="*/ 353 h 400"/>
              <a:gd name="T40" fmla="*/ 758 w 3042"/>
              <a:gd name="T41" fmla="*/ 373 h 400"/>
              <a:gd name="T42" fmla="*/ 508 w 3042"/>
              <a:gd name="T43" fmla="*/ 400 h 400"/>
              <a:gd name="T44" fmla="*/ 335 w 3042"/>
              <a:gd name="T45" fmla="*/ 373 h 400"/>
              <a:gd name="T46" fmla="*/ 194 w 3042"/>
              <a:gd name="T47" fmla="*/ 341 h 400"/>
              <a:gd name="T48" fmla="*/ 89 w 3042"/>
              <a:gd name="T49" fmla="*/ 307 h 400"/>
              <a:gd name="T50" fmla="*/ 23 w 3042"/>
              <a:gd name="T51" fmla="*/ 270 h 400"/>
              <a:gd name="T52" fmla="*/ 0 w 3042"/>
              <a:gd name="T53" fmla="*/ 230 h 400"/>
              <a:gd name="T54" fmla="*/ 23 w 3042"/>
              <a:gd name="T55" fmla="*/ 190 h 400"/>
              <a:gd name="T56" fmla="*/ 86 w 3042"/>
              <a:gd name="T57" fmla="*/ 154 h 400"/>
              <a:gd name="T58" fmla="*/ 188 w 3042"/>
              <a:gd name="T59" fmla="*/ 119 h 400"/>
              <a:gd name="T60" fmla="*/ 324 w 3042"/>
              <a:gd name="T61" fmla="*/ 88 h 400"/>
              <a:gd name="T62" fmla="*/ 491 w 3042"/>
              <a:gd name="T63" fmla="*/ 62 h 400"/>
              <a:gd name="T64" fmla="*/ 683 w 3042"/>
              <a:gd name="T65" fmla="*/ 39 h 400"/>
              <a:gd name="T66" fmla="*/ 901 w 3042"/>
              <a:gd name="T67" fmla="*/ 20 h 400"/>
              <a:gd name="T68" fmla="*/ 1137 w 3042"/>
              <a:gd name="T69" fmla="*/ 8 h 400"/>
              <a:gd name="T70" fmla="*/ 1390 w 3042"/>
              <a:gd name="T71" fmla="*/ 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42" h="400">
                <a:moveTo>
                  <a:pt x="1520" y="0"/>
                </a:moveTo>
                <a:lnTo>
                  <a:pt x="1653" y="2"/>
                </a:lnTo>
                <a:lnTo>
                  <a:pt x="1781" y="3"/>
                </a:lnTo>
                <a:lnTo>
                  <a:pt x="1906" y="8"/>
                </a:lnTo>
                <a:lnTo>
                  <a:pt x="2026" y="14"/>
                </a:lnTo>
                <a:lnTo>
                  <a:pt x="2142" y="20"/>
                </a:lnTo>
                <a:lnTo>
                  <a:pt x="2253" y="29"/>
                </a:lnTo>
                <a:lnTo>
                  <a:pt x="2360" y="39"/>
                </a:lnTo>
                <a:lnTo>
                  <a:pt x="2458" y="49"/>
                </a:lnTo>
                <a:lnTo>
                  <a:pt x="2552" y="62"/>
                </a:lnTo>
                <a:lnTo>
                  <a:pt x="2639" y="74"/>
                </a:lnTo>
                <a:lnTo>
                  <a:pt x="2719" y="88"/>
                </a:lnTo>
                <a:lnTo>
                  <a:pt x="2792" y="103"/>
                </a:lnTo>
                <a:lnTo>
                  <a:pt x="2855" y="119"/>
                </a:lnTo>
                <a:lnTo>
                  <a:pt x="2911" y="136"/>
                </a:lnTo>
                <a:lnTo>
                  <a:pt x="2957" y="154"/>
                </a:lnTo>
                <a:lnTo>
                  <a:pt x="2994" y="171"/>
                </a:lnTo>
                <a:lnTo>
                  <a:pt x="3020" y="190"/>
                </a:lnTo>
                <a:lnTo>
                  <a:pt x="3037" y="210"/>
                </a:lnTo>
                <a:lnTo>
                  <a:pt x="3042" y="230"/>
                </a:lnTo>
                <a:lnTo>
                  <a:pt x="3037" y="250"/>
                </a:lnTo>
                <a:lnTo>
                  <a:pt x="3020" y="270"/>
                </a:lnTo>
                <a:lnTo>
                  <a:pt x="2992" y="289"/>
                </a:lnTo>
                <a:lnTo>
                  <a:pt x="2954" y="307"/>
                </a:lnTo>
                <a:lnTo>
                  <a:pt x="2906" y="324"/>
                </a:lnTo>
                <a:lnTo>
                  <a:pt x="2849" y="341"/>
                </a:lnTo>
                <a:lnTo>
                  <a:pt x="2782" y="358"/>
                </a:lnTo>
                <a:lnTo>
                  <a:pt x="2708" y="373"/>
                </a:lnTo>
                <a:lnTo>
                  <a:pt x="2625" y="387"/>
                </a:lnTo>
                <a:lnTo>
                  <a:pt x="2535" y="400"/>
                </a:lnTo>
                <a:lnTo>
                  <a:pt x="2415" y="386"/>
                </a:lnTo>
                <a:lnTo>
                  <a:pt x="2285" y="373"/>
                </a:lnTo>
                <a:lnTo>
                  <a:pt x="2147" y="363"/>
                </a:lnTo>
                <a:lnTo>
                  <a:pt x="2000" y="353"/>
                </a:lnTo>
                <a:lnTo>
                  <a:pt x="1846" y="347"/>
                </a:lnTo>
                <a:lnTo>
                  <a:pt x="1687" y="343"/>
                </a:lnTo>
                <a:lnTo>
                  <a:pt x="1520" y="343"/>
                </a:lnTo>
                <a:lnTo>
                  <a:pt x="1356" y="343"/>
                </a:lnTo>
                <a:lnTo>
                  <a:pt x="1197" y="347"/>
                </a:lnTo>
                <a:lnTo>
                  <a:pt x="1043" y="353"/>
                </a:lnTo>
                <a:lnTo>
                  <a:pt x="896" y="363"/>
                </a:lnTo>
                <a:lnTo>
                  <a:pt x="758" y="373"/>
                </a:lnTo>
                <a:lnTo>
                  <a:pt x="628" y="386"/>
                </a:lnTo>
                <a:lnTo>
                  <a:pt x="508" y="400"/>
                </a:lnTo>
                <a:lnTo>
                  <a:pt x="418" y="387"/>
                </a:lnTo>
                <a:lnTo>
                  <a:pt x="335" y="373"/>
                </a:lnTo>
                <a:lnTo>
                  <a:pt x="261" y="358"/>
                </a:lnTo>
                <a:lnTo>
                  <a:pt x="194" y="341"/>
                </a:lnTo>
                <a:lnTo>
                  <a:pt x="137" y="324"/>
                </a:lnTo>
                <a:lnTo>
                  <a:pt x="89" y="307"/>
                </a:lnTo>
                <a:lnTo>
                  <a:pt x="51" y="289"/>
                </a:lnTo>
                <a:lnTo>
                  <a:pt x="23" y="270"/>
                </a:lnTo>
                <a:lnTo>
                  <a:pt x="6" y="250"/>
                </a:lnTo>
                <a:lnTo>
                  <a:pt x="0" y="230"/>
                </a:lnTo>
                <a:lnTo>
                  <a:pt x="6" y="210"/>
                </a:lnTo>
                <a:lnTo>
                  <a:pt x="23" y="190"/>
                </a:lnTo>
                <a:lnTo>
                  <a:pt x="49" y="171"/>
                </a:lnTo>
                <a:lnTo>
                  <a:pt x="86" y="154"/>
                </a:lnTo>
                <a:lnTo>
                  <a:pt x="133" y="136"/>
                </a:lnTo>
                <a:lnTo>
                  <a:pt x="188" y="119"/>
                </a:lnTo>
                <a:lnTo>
                  <a:pt x="251" y="103"/>
                </a:lnTo>
                <a:lnTo>
                  <a:pt x="324" y="88"/>
                </a:lnTo>
                <a:lnTo>
                  <a:pt x="404" y="74"/>
                </a:lnTo>
                <a:lnTo>
                  <a:pt x="491" y="62"/>
                </a:lnTo>
                <a:lnTo>
                  <a:pt x="585" y="49"/>
                </a:lnTo>
                <a:lnTo>
                  <a:pt x="683" y="39"/>
                </a:lnTo>
                <a:lnTo>
                  <a:pt x="790" y="29"/>
                </a:lnTo>
                <a:lnTo>
                  <a:pt x="901" y="20"/>
                </a:lnTo>
                <a:lnTo>
                  <a:pt x="1017" y="14"/>
                </a:lnTo>
                <a:lnTo>
                  <a:pt x="1137" y="8"/>
                </a:lnTo>
                <a:lnTo>
                  <a:pt x="1262" y="3"/>
                </a:lnTo>
                <a:lnTo>
                  <a:pt x="1390" y="2"/>
                </a:lnTo>
                <a:lnTo>
                  <a:pt x="1520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Freeform 1355">
            <a:extLst>
              <a:ext uri="{FF2B5EF4-FFF2-40B4-BE49-F238E27FC236}">
                <a16:creationId xmlns="" xmlns:a16="http://schemas.microsoft.com/office/drawing/2014/main" id="{177E53A0-28A8-4628-A060-1EE34997E1AB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215069"/>
            <a:ext cx="1243492" cy="181199"/>
          </a:xfrm>
          <a:custGeom>
            <a:avLst/>
            <a:gdLst>
              <a:gd name="T0" fmla="*/ 448 w 899"/>
              <a:gd name="T1" fmla="*/ 0 h 131"/>
              <a:gd name="T2" fmla="*/ 516 w 899"/>
              <a:gd name="T3" fmla="*/ 1 h 131"/>
              <a:gd name="T4" fmla="*/ 579 w 899"/>
              <a:gd name="T5" fmla="*/ 3 h 131"/>
              <a:gd name="T6" fmla="*/ 639 w 899"/>
              <a:gd name="T7" fmla="*/ 6 h 131"/>
              <a:gd name="T8" fmla="*/ 695 w 899"/>
              <a:gd name="T9" fmla="*/ 11 h 131"/>
              <a:gd name="T10" fmla="*/ 744 w 899"/>
              <a:gd name="T11" fmla="*/ 15 h 131"/>
              <a:gd name="T12" fmla="*/ 789 w 899"/>
              <a:gd name="T13" fmla="*/ 23 h 131"/>
              <a:gd name="T14" fmla="*/ 826 w 899"/>
              <a:gd name="T15" fmla="*/ 29 h 131"/>
              <a:gd name="T16" fmla="*/ 857 w 899"/>
              <a:gd name="T17" fmla="*/ 38 h 131"/>
              <a:gd name="T18" fmla="*/ 880 w 899"/>
              <a:gd name="T19" fmla="*/ 46 h 131"/>
              <a:gd name="T20" fmla="*/ 894 w 899"/>
              <a:gd name="T21" fmla="*/ 55 h 131"/>
              <a:gd name="T22" fmla="*/ 899 w 899"/>
              <a:gd name="T23" fmla="*/ 66 h 131"/>
              <a:gd name="T24" fmla="*/ 894 w 899"/>
              <a:gd name="T25" fmla="*/ 76 h 131"/>
              <a:gd name="T26" fmla="*/ 880 w 899"/>
              <a:gd name="T27" fmla="*/ 85 h 131"/>
              <a:gd name="T28" fmla="*/ 857 w 899"/>
              <a:gd name="T29" fmla="*/ 94 h 131"/>
              <a:gd name="T30" fmla="*/ 826 w 899"/>
              <a:gd name="T31" fmla="*/ 102 h 131"/>
              <a:gd name="T32" fmla="*/ 789 w 899"/>
              <a:gd name="T33" fmla="*/ 109 h 131"/>
              <a:gd name="T34" fmla="*/ 744 w 899"/>
              <a:gd name="T35" fmla="*/ 116 h 131"/>
              <a:gd name="T36" fmla="*/ 695 w 899"/>
              <a:gd name="T37" fmla="*/ 120 h 131"/>
              <a:gd name="T38" fmla="*/ 639 w 899"/>
              <a:gd name="T39" fmla="*/ 125 h 131"/>
              <a:gd name="T40" fmla="*/ 579 w 899"/>
              <a:gd name="T41" fmla="*/ 128 h 131"/>
              <a:gd name="T42" fmla="*/ 516 w 899"/>
              <a:gd name="T43" fmla="*/ 131 h 131"/>
              <a:gd name="T44" fmla="*/ 448 w 899"/>
              <a:gd name="T45" fmla="*/ 131 h 131"/>
              <a:gd name="T46" fmla="*/ 383 w 899"/>
              <a:gd name="T47" fmla="*/ 131 h 131"/>
              <a:gd name="T48" fmla="*/ 320 w 899"/>
              <a:gd name="T49" fmla="*/ 128 h 131"/>
              <a:gd name="T50" fmla="*/ 260 w 899"/>
              <a:gd name="T51" fmla="*/ 125 h 131"/>
              <a:gd name="T52" fmla="*/ 204 w 899"/>
              <a:gd name="T53" fmla="*/ 120 h 131"/>
              <a:gd name="T54" fmla="*/ 155 w 899"/>
              <a:gd name="T55" fmla="*/ 116 h 131"/>
              <a:gd name="T56" fmla="*/ 110 w 899"/>
              <a:gd name="T57" fmla="*/ 109 h 131"/>
              <a:gd name="T58" fmla="*/ 73 w 899"/>
              <a:gd name="T59" fmla="*/ 102 h 131"/>
              <a:gd name="T60" fmla="*/ 42 w 899"/>
              <a:gd name="T61" fmla="*/ 94 h 131"/>
              <a:gd name="T62" fmla="*/ 19 w 899"/>
              <a:gd name="T63" fmla="*/ 85 h 131"/>
              <a:gd name="T64" fmla="*/ 5 w 899"/>
              <a:gd name="T65" fmla="*/ 76 h 131"/>
              <a:gd name="T66" fmla="*/ 0 w 899"/>
              <a:gd name="T67" fmla="*/ 66 h 131"/>
              <a:gd name="T68" fmla="*/ 5 w 899"/>
              <a:gd name="T69" fmla="*/ 55 h 131"/>
              <a:gd name="T70" fmla="*/ 19 w 899"/>
              <a:gd name="T71" fmla="*/ 46 h 131"/>
              <a:gd name="T72" fmla="*/ 42 w 899"/>
              <a:gd name="T73" fmla="*/ 38 h 131"/>
              <a:gd name="T74" fmla="*/ 73 w 899"/>
              <a:gd name="T75" fmla="*/ 29 h 131"/>
              <a:gd name="T76" fmla="*/ 110 w 899"/>
              <a:gd name="T77" fmla="*/ 23 h 131"/>
              <a:gd name="T78" fmla="*/ 155 w 899"/>
              <a:gd name="T79" fmla="*/ 15 h 131"/>
              <a:gd name="T80" fmla="*/ 204 w 899"/>
              <a:gd name="T81" fmla="*/ 11 h 131"/>
              <a:gd name="T82" fmla="*/ 260 w 899"/>
              <a:gd name="T83" fmla="*/ 6 h 131"/>
              <a:gd name="T84" fmla="*/ 320 w 899"/>
              <a:gd name="T85" fmla="*/ 3 h 131"/>
              <a:gd name="T86" fmla="*/ 383 w 899"/>
              <a:gd name="T87" fmla="*/ 1 h 131"/>
              <a:gd name="T88" fmla="*/ 448 w 899"/>
              <a:gd name="T89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99" h="131">
                <a:moveTo>
                  <a:pt x="448" y="0"/>
                </a:moveTo>
                <a:lnTo>
                  <a:pt x="516" y="1"/>
                </a:lnTo>
                <a:lnTo>
                  <a:pt x="579" y="3"/>
                </a:lnTo>
                <a:lnTo>
                  <a:pt x="639" y="6"/>
                </a:lnTo>
                <a:lnTo>
                  <a:pt x="695" y="11"/>
                </a:lnTo>
                <a:lnTo>
                  <a:pt x="744" y="15"/>
                </a:lnTo>
                <a:lnTo>
                  <a:pt x="789" y="23"/>
                </a:lnTo>
                <a:lnTo>
                  <a:pt x="826" y="29"/>
                </a:lnTo>
                <a:lnTo>
                  <a:pt x="857" y="38"/>
                </a:lnTo>
                <a:lnTo>
                  <a:pt x="880" y="46"/>
                </a:lnTo>
                <a:lnTo>
                  <a:pt x="894" y="55"/>
                </a:lnTo>
                <a:lnTo>
                  <a:pt x="899" y="66"/>
                </a:lnTo>
                <a:lnTo>
                  <a:pt x="894" y="76"/>
                </a:lnTo>
                <a:lnTo>
                  <a:pt x="880" y="85"/>
                </a:lnTo>
                <a:lnTo>
                  <a:pt x="857" y="94"/>
                </a:lnTo>
                <a:lnTo>
                  <a:pt x="826" y="102"/>
                </a:lnTo>
                <a:lnTo>
                  <a:pt x="789" y="109"/>
                </a:lnTo>
                <a:lnTo>
                  <a:pt x="744" y="116"/>
                </a:lnTo>
                <a:lnTo>
                  <a:pt x="695" y="120"/>
                </a:lnTo>
                <a:lnTo>
                  <a:pt x="639" y="125"/>
                </a:lnTo>
                <a:lnTo>
                  <a:pt x="579" y="128"/>
                </a:lnTo>
                <a:lnTo>
                  <a:pt x="516" y="131"/>
                </a:lnTo>
                <a:lnTo>
                  <a:pt x="448" y="131"/>
                </a:lnTo>
                <a:lnTo>
                  <a:pt x="383" y="131"/>
                </a:lnTo>
                <a:lnTo>
                  <a:pt x="320" y="128"/>
                </a:lnTo>
                <a:lnTo>
                  <a:pt x="260" y="125"/>
                </a:lnTo>
                <a:lnTo>
                  <a:pt x="204" y="120"/>
                </a:lnTo>
                <a:lnTo>
                  <a:pt x="155" y="116"/>
                </a:lnTo>
                <a:lnTo>
                  <a:pt x="110" y="109"/>
                </a:lnTo>
                <a:lnTo>
                  <a:pt x="73" y="102"/>
                </a:lnTo>
                <a:lnTo>
                  <a:pt x="42" y="94"/>
                </a:lnTo>
                <a:lnTo>
                  <a:pt x="19" y="85"/>
                </a:lnTo>
                <a:lnTo>
                  <a:pt x="5" y="76"/>
                </a:lnTo>
                <a:lnTo>
                  <a:pt x="0" y="66"/>
                </a:lnTo>
                <a:lnTo>
                  <a:pt x="5" y="55"/>
                </a:lnTo>
                <a:lnTo>
                  <a:pt x="19" y="46"/>
                </a:lnTo>
                <a:lnTo>
                  <a:pt x="42" y="38"/>
                </a:lnTo>
                <a:lnTo>
                  <a:pt x="73" y="29"/>
                </a:lnTo>
                <a:lnTo>
                  <a:pt x="110" y="23"/>
                </a:lnTo>
                <a:lnTo>
                  <a:pt x="155" y="15"/>
                </a:lnTo>
                <a:lnTo>
                  <a:pt x="204" y="11"/>
                </a:lnTo>
                <a:lnTo>
                  <a:pt x="260" y="6"/>
                </a:lnTo>
                <a:lnTo>
                  <a:pt x="320" y="3"/>
                </a:lnTo>
                <a:lnTo>
                  <a:pt x="383" y="1"/>
                </a:lnTo>
                <a:lnTo>
                  <a:pt x="448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5" name="Freeform 1356">
            <a:extLst>
              <a:ext uri="{FF2B5EF4-FFF2-40B4-BE49-F238E27FC236}">
                <a16:creationId xmlns="" xmlns:a16="http://schemas.microsoft.com/office/drawing/2014/main" id="{48437F87-41FB-4617-8DE2-DDE551DEE404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314609"/>
            <a:ext cx="2203429" cy="286322"/>
          </a:xfrm>
          <a:custGeom>
            <a:avLst/>
            <a:gdLst>
              <a:gd name="T0" fmla="*/ 797 w 1593"/>
              <a:gd name="T1" fmla="*/ 0 h 207"/>
              <a:gd name="T2" fmla="*/ 889 w 1593"/>
              <a:gd name="T3" fmla="*/ 1 h 207"/>
              <a:gd name="T4" fmla="*/ 980 w 1593"/>
              <a:gd name="T5" fmla="*/ 3 h 207"/>
              <a:gd name="T6" fmla="*/ 1065 w 1593"/>
              <a:gd name="T7" fmla="*/ 8 h 207"/>
              <a:gd name="T8" fmla="*/ 1147 w 1593"/>
              <a:gd name="T9" fmla="*/ 12 h 207"/>
              <a:gd name="T10" fmla="*/ 1224 w 1593"/>
              <a:gd name="T11" fmla="*/ 18 h 207"/>
              <a:gd name="T12" fmla="*/ 1295 w 1593"/>
              <a:gd name="T13" fmla="*/ 26 h 207"/>
              <a:gd name="T14" fmla="*/ 1360 w 1593"/>
              <a:gd name="T15" fmla="*/ 34 h 207"/>
              <a:gd name="T16" fmla="*/ 1418 w 1593"/>
              <a:gd name="T17" fmla="*/ 43 h 207"/>
              <a:gd name="T18" fmla="*/ 1469 w 1593"/>
              <a:gd name="T19" fmla="*/ 54 h 207"/>
              <a:gd name="T20" fmla="*/ 1513 w 1593"/>
              <a:gd name="T21" fmla="*/ 65 h 207"/>
              <a:gd name="T22" fmla="*/ 1547 w 1593"/>
              <a:gd name="T23" fmla="*/ 75 h 207"/>
              <a:gd name="T24" fmla="*/ 1573 w 1593"/>
              <a:gd name="T25" fmla="*/ 88 h 207"/>
              <a:gd name="T26" fmla="*/ 1588 w 1593"/>
              <a:gd name="T27" fmla="*/ 102 h 207"/>
              <a:gd name="T28" fmla="*/ 1593 w 1593"/>
              <a:gd name="T29" fmla="*/ 114 h 207"/>
              <a:gd name="T30" fmla="*/ 1588 w 1593"/>
              <a:gd name="T31" fmla="*/ 128 h 207"/>
              <a:gd name="T32" fmla="*/ 1571 w 1593"/>
              <a:gd name="T33" fmla="*/ 142 h 207"/>
              <a:gd name="T34" fmla="*/ 1543 w 1593"/>
              <a:gd name="T35" fmla="*/ 154 h 207"/>
              <a:gd name="T36" fmla="*/ 1506 w 1593"/>
              <a:gd name="T37" fmla="*/ 166 h 207"/>
              <a:gd name="T38" fmla="*/ 1460 w 1593"/>
              <a:gd name="T39" fmla="*/ 177 h 207"/>
              <a:gd name="T40" fmla="*/ 1406 w 1593"/>
              <a:gd name="T41" fmla="*/ 188 h 207"/>
              <a:gd name="T42" fmla="*/ 1344 w 1593"/>
              <a:gd name="T43" fmla="*/ 197 h 207"/>
              <a:gd name="T44" fmla="*/ 1275 w 1593"/>
              <a:gd name="T45" fmla="*/ 207 h 207"/>
              <a:gd name="T46" fmla="*/ 1192 w 1593"/>
              <a:gd name="T47" fmla="*/ 199 h 207"/>
              <a:gd name="T48" fmla="*/ 1101 w 1593"/>
              <a:gd name="T49" fmla="*/ 191 h 207"/>
              <a:gd name="T50" fmla="*/ 1005 w 1593"/>
              <a:gd name="T51" fmla="*/ 187 h 207"/>
              <a:gd name="T52" fmla="*/ 903 w 1593"/>
              <a:gd name="T53" fmla="*/ 185 h 207"/>
              <a:gd name="T54" fmla="*/ 797 w 1593"/>
              <a:gd name="T55" fmla="*/ 183 h 207"/>
              <a:gd name="T56" fmla="*/ 692 w 1593"/>
              <a:gd name="T57" fmla="*/ 185 h 207"/>
              <a:gd name="T58" fmla="*/ 590 w 1593"/>
              <a:gd name="T59" fmla="*/ 187 h 207"/>
              <a:gd name="T60" fmla="*/ 492 w 1593"/>
              <a:gd name="T61" fmla="*/ 191 h 207"/>
              <a:gd name="T62" fmla="*/ 401 w 1593"/>
              <a:gd name="T63" fmla="*/ 199 h 207"/>
              <a:gd name="T64" fmla="*/ 318 w 1593"/>
              <a:gd name="T65" fmla="*/ 207 h 207"/>
              <a:gd name="T66" fmla="*/ 249 w 1593"/>
              <a:gd name="T67" fmla="*/ 197 h 207"/>
              <a:gd name="T68" fmla="*/ 187 w 1593"/>
              <a:gd name="T69" fmla="*/ 188 h 207"/>
              <a:gd name="T70" fmla="*/ 133 w 1593"/>
              <a:gd name="T71" fmla="*/ 177 h 207"/>
              <a:gd name="T72" fmla="*/ 87 w 1593"/>
              <a:gd name="T73" fmla="*/ 166 h 207"/>
              <a:gd name="T74" fmla="*/ 50 w 1593"/>
              <a:gd name="T75" fmla="*/ 154 h 207"/>
              <a:gd name="T76" fmla="*/ 23 w 1593"/>
              <a:gd name="T77" fmla="*/ 142 h 207"/>
              <a:gd name="T78" fmla="*/ 6 w 1593"/>
              <a:gd name="T79" fmla="*/ 128 h 207"/>
              <a:gd name="T80" fmla="*/ 0 w 1593"/>
              <a:gd name="T81" fmla="*/ 114 h 207"/>
              <a:gd name="T82" fmla="*/ 6 w 1593"/>
              <a:gd name="T83" fmla="*/ 102 h 207"/>
              <a:gd name="T84" fmla="*/ 22 w 1593"/>
              <a:gd name="T85" fmla="*/ 88 h 207"/>
              <a:gd name="T86" fmla="*/ 46 w 1593"/>
              <a:gd name="T87" fmla="*/ 75 h 207"/>
              <a:gd name="T88" fmla="*/ 82 w 1593"/>
              <a:gd name="T89" fmla="*/ 65 h 207"/>
              <a:gd name="T90" fmla="*/ 124 w 1593"/>
              <a:gd name="T91" fmla="*/ 54 h 207"/>
              <a:gd name="T92" fmla="*/ 175 w 1593"/>
              <a:gd name="T93" fmla="*/ 43 h 207"/>
              <a:gd name="T94" fmla="*/ 233 w 1593"/>
              <a:gd name="T95" fmla="*/ 34 h 207"/>
              <a:gd name="T96" fmla="*/ 298 w 1593"/>
              <a:gd name="T97" fmla="*/ 26 h 207"/>
              <a:gd name="T98" fmla="*/ 369 w 1593"/>
              <a:gd name="T99" fmla="*/ 18 h 207"/>
              <a:gd name="T100" fmla="*/ 446 w 1593"/>
              <a:gd name="T101" fmla="*/ 12 h 207"/>
              <a:gd name="T102" fmla="*/ 528 w 1593"/>
              <a:gd name="T103" fmla="*/ 8 h 207"/>
              <a:gd name="T104" fmla="*/ 614 w 1593"/>
              <a:gd name="T105" fmla="*/ 3 h 207"/>
              <a:gd name="T106" fmla="*/ 704 w 1593"/>
              <a:gd name="T107" fmla="*/ 1 h 207"/>
              <a:gd name="T108" fmla="*/ 797 w 1593"/>
              <a:gd name="T10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93" h="207">
                <a:moveTo>
                  <a:pt x="797" y="0"/>
                </a:moveTo>
                <a:lnTo>
                  <a:pt x="889" y="1"/>
                </a:lnTo>
                <a:lnTo>
                  <a:pt x="980" y="3"/>
                </a:lnTo>
                <a:lnTo>
                  <a:pt x="1065" y="8"/>
                </a:lnTo>
                <a:lnTo>
                  <a:pt x="1147" y="12"/>
                </a:lnTo>
                <a:lnTo>
                  <a:pt x="1224" y="18"/>
                </a:lnTo>
                <a:lnTo>
                  <a:pt x="1295" y="26"/>
                </a:lnTo>
                <a:lnTo>
                  <a:pt x="1360" y="34"/>
                </a:lnTo>
                <a:lnTo>
                  <a:pt x="1418" y="43"/>
                </a:lnTo>
                <a:lnTo>
                  <a:pt x="1469" y="54"/>
                </a:lnTo>
                <a:lnTo>
                  <a:pt x="1513" y="65"/>
                </a:lnTo>
                <a:lnTo>
                  <a:pt x="1547" y="75"/>
                </a:lnTo>
                <a:lnTo>
                  <a:pt x="1573" y="88"/>
                </a:lnTo>
                <a:lnTo>
                  <a:pt x="1588" y="102"/>
                </a:lnTo>
                <a:lnTo>
                  <a:pt x="1593" y="114"/>
                </a:lnTo>
                <a:lnTo>
                  <a:pt x="1588" y="128"/>
                </a:lnTo>
                <a:lnTo>
                  <a:pt x="1571" y="142"/>
                </a:lnTo>
                <a:lnTo>
                  <a:pt x="1543" y="154"/>
                </a:lnTo>
                <a:lnTo>
                  <a:pt x="1506" y="166"/>
                </a:lnTo>
                <a:lnTo>
                  <a:pt x="1460" y="177"/>
                </a:lnTo>
                <a:lnTo>
                  <a:pt x="1406" y="188"/>
                </a:lnTo>
                <a:lnTo>
                  <a:pt x="1344" y="197"/>
                </a:lnTo>
                <a:lnTo>
                  <a:pt x="1275" y="207"/>
                </a:lnTo>
                <a:lnTo>
                  <a:pt x="1192" y="199"/>
                </a:lnTo>
                <a:lnTo>
                  <a:pt x="1101" y="191"/>
                </a:lnTo>
                <a:lnTo>
                  <a:pt x="1005" y="187"/>
                </a:lnTo>
                <a:lnTo>
                  <a:pt x="903" y="185"/>
                </a:lnTo>
                <a:lnTo>
                  <a:pt x="797" y="183"/>
                </a:lnTo>
                <a:lnTo>
                  <a:pt x="692" y="185"/>
                </a:lnTo>
                <a:lnTo>
                  <a:pt x="590" y="187"/>
                </a:lnTo>
                <a:lnTo>
                  <a:pt x="492" y="191"/>
                </a:lnTo>
                <a:lnTo>
                  <a:pt x="401" y="199"/>
                </a:lnTo>
                <a:lnTo>
                  <a:pt x="318" y="207"/>
                </a:lnTo>
                <a:lnTo>
                  <a:pt x="249" y="197"/>
                </a:lnTo>
                <a:lnTo>
                  <a:pt x="187" y="188"/>
                </a:lnTo>
                <a:lnTo>
                  <a:pt x="133" y="177"/>
                </a:lnTo>
                <a:lnTo>
                  <a:pt x="87" y="166"/>
                </a:lnTo>
                <a:lnTo>
                  <a:pt x="50" y="154"/>
                </a:lnTo>
                <a:lnTo>
                  <a:pt x="23" y="142"/>
                </a:lnTo>
                <a:lnTo>
                  <a:pt x="6" y="128"/>
                </a:lnTo>
                <a:lnTo>
                  <a:pt x="0" y="114"/>
                </a:lnTo>
                <a:lnTo>
                  <a:pt x="6" y="102"/>
                </a:lnTo>
                <a:lnTo>
                  <a:pt x="22" y="88"/>
                </a:lnTo>
                <a:lnTo>
                  <a:pt x="46" y="75"/>
                </a:lnTo>
                <a:lnTo>
                  <a:pt x="82" y="65"/>
                </a:lnTo>
                <a:lnTo>
                  <a:pt x="124" y="54"/>
                </a:lnTo>
                <a:lnTo>
                  <a:pt x="175" y="43"/>
                </a:lnTo>
                <a:lnTo>
                  <a:pt x="233" y="34"/>
                </a:lnTo>
                <a:lnTo>
                  <a:pt x="298" y="26"/>
                </a:lnTo>
                <a:lnTo>
                  <a:pt x="369" y="18"/>
                </a:lnTo>
                <a:lnTo>
                  <a:pt x="446" y="12"/>
                </a:lnTo>
                <a:lnTo>
                  <a:pt x="528" y="8"/>
                </a:lnTo>
                <a:lnTo>
                  <a:pt x="614" y="3"/>
                </a:lnTo>
                <a:lnTo>
                  <a:pt x="704" y="1"/>
                </a:lnTo>
                <a:lnTo>
                  <a:pt x="797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6" name="Freeform 1357">
            <a:extLst>
              <a:ext uri="{FF2B5EF4-FFF2-40B4-BE49-F238E27FC236}">
                <a16:creationId xmlns="" xmlns:a16="http://schemas.microsoft.com/office/drawing/2014/main" id="{9F560C8D-017F-42B1-9694-E03B9250194A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390635"/>
            <a:ext cx="3155067" cy="394211"/>
          </a:xfrm>
          <a:custGeom>
            <a:avLst/>
            <a:gdLst>
              <a:gd name="T0" fmla="*/ 1250 w 2281"/>
              <a:gd name="T1" fmla="*/ 0 h 285"/>
              <a:gd name="T2" fmla="*/ 1460 w 2281"/>
              <a:gd name="T3" fmla="*/ 6 h 285"/>
              <a:gd name="T4" fmla="*/ 1656 w 2281"/>
              <a:gd name="T5" fmla="*/ 17 h 285"/>
              <a:gd name="T6" fmla="*/ 1830 w 2281"/>
              <a:gd name="T7" fmla="*/ 32 h 285"/>
              <a:gd name="T8" fmla="*/ 1983 w 2281"/>
              <a:gd name="T9" fmla="*/ 51 h 285"/>
              <a:gd name="T10" fmla="*/ 2108 w 2281"/>
              <a:gd name="T11" fmla="*/ 74 h 285"/>
              <a:gd name="T12" fmla="*/ 2201 w 2281"/>
              <a:gd name="T13" fmla="*/ 99 h 285"/>
              <a:gd name="T14" fmla="*/ 2261 w 2281"/>
              <a:gd name="T15" fmla="*/ 126 h 285"/>
              <a:gd name="T16" fmla="*/ 2281 w 2281"/>
              <a:gd name="T17" fmla="*/ 157 h 285"/>
              <a:gd name="T18" fmla="*/ 2259 w 2281"/>
              <a:gd name="T19" fmla="*/ 188 h 285"/>
              <a:gd name="T20" fmla="*/ 2195 w 2281"/>
              <a:gd name="T21" fmla="*/ 216 h 285"/>
              <a:gd name="T22" fmla="*/ 2094 w 2281"/>
              <a:gd name="T23" fmla="*/ 242 h 285"/>
              <a:gd name="T24" fmla="*/ 1962 w 2281"/>
              <a:gd name="T25" fmla="*/ 265 h 285"/>
              <a:gd name="T26" fmla="*/ 1798 w 2281"/>
              <a:gd name="T27" fmla="*/ 285 h 285"/>
              <a:gd name="T28" fmla="*/ 1557 w 2281"/>
              <a:gd name="T29" fmla="*/ 267 h 285"/>
              <a:gd name="T30" fmla="*/ 1286 w 2281"/>
              <a:gd name="T31" fmla="*/ 257 h 285"/>
              <a:gd name="T32" fmla="*/ 995 w 2281"/>
              <a:gd name="T33" fmla="*/ 257 h 285"/>
              <a:gd name="T34" fmla="*/ 724 w 2281"/>
              <a:gd name="T35" fmla="*/ 267 h 285"/>
              <a:gd name="T36" fmla="*/ 483 w 2281"/>
              <a:gd name="T37" fmla="*/ 285 h 285"/>
              <a:gd name="T38" fmla="*/ 319 w 2281"/>
              <a:gd name="T39" fmla="*/ 265 h 285"/>
              <a:gd name="T40" fmla="*/ 187 w 2281"/>
              <a:gd name="T41" fmla="*/ 242 h 285"/>
              <a:gd name="T42" fmla="*/ 86 w 2281"/>
              <a:gd name="T43" fmla="*/ 216 h 285"/>
              <a:gd name="T44" fmla="*/ 22 w 2281"/>
              <a:gd name="T45" fmla="*/ 188 h 285"/>
              <a:gd name="T46" fmla="*/ 0 w 2281"/>
              <a:gd name="T47" fmla="*/ 157 h 285"/>
              <a:gd name="T48" fmla="*/ 20 w 2281"/>
              <a:gd name="T49" fmla="*/ 126 h 285"/>
              <a:gd name="T50" fmla="*/ 80 w 2281"/>
              <a:gd name="T51" fmla="*/ 99 h 285"/>
              <a:gd name="T52" fmla="*/ 173 w 2281"/>
              <a:gd name="T53" fmla="*/ 74 h 285"/>
              <a:gd name="T54" fmla="*/ 298 w 2281"/>
              <a:gd name="T55" fmla="*/ 51 h 285"/>
              <a:gd name="T56" fmla="*/ 451 w 2281"/>
              <a:gd name="T57" fmla="*/ 32 h 285"/>
              <a:gd name="T58" fmla="*/ 625 w 2281"/>
              <a:gd name="T59" fmla="*/ 17 h 285"/>
              <a:gd name="T60" fmla="*/ 821 w 2281"/>
              <a:gd name="T61" fmla="*/ 6 h 285"/>
              <a:gd name="T62" fmla="*/ 1031 w 2281"/>
              <a:gd name="T63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81" h="285">
                <a:moveTo>
                  <a:pt x="1139" y="0"/>
                </a:moveTo>
                <a:lnTo>
                  <a:pt x="1250" y="0"/>
                </a:lnTo>
                <a:lnTo>
                  <a:pt x="1357" y="3"/>
                </a:lnTo>
                <a:lnTo>
                  <a:pt x="1460" y="6"/>
                </a:lnTo>
                <a:lnTo>
                  <a:pt x="1560" y="11"/>
                </a:lnTo>
                <a:lnTo>
                  <a:pt x="1656" y="17"/>
                </a:lnTo>
                <a:lnTo>
                  <a:pt x="1745" y="23"/>
                </a:lnTo>
                <a:lnTo>
                  <a:pt x="1830" y="32"/>
                </a:lnTo>
                <a:lnTo>
                  <a:pt x="1909" y="41"/>
                </a:lnTo>
                <a:lnTo>
                  <a:pt x="1983" y="51"/>
                </a:lnTo>
                <a:lnTo>
                  <a:pt x="2048" y="61"/>
                </a:lnTo>
                <a:lnTo>
                  <a:pt x="2108" y="74"/>
                </a:lnTo>
                <a:lnTo>
                  <a:pt x="2159" y="86"/>
                </a:lnTo>
                <a:lnTo>
                  <a:pt x="2201" y="99"/>
                </a:lnTo>
                <a:lnTo>
                  <a:pt x="2236" y="112"/>
                </a:lnTo>
                <a:lnTo>
                  <a:pt x="2261" y="126"/>
                </a:lnTo>
                <a:lnTo>
                  <a:pt x="2276" y="142"/>
                </a:lnTo>
                <a:lnTo>
                  <a:pt x="2281" y="157"/>
                </a:lnTo>
                <a:lnTo>
                  <a:pt x="2275" y="173"/>
                </a:lnTo>
                <a:lnTo>
                  <a:pt x="2259" y="188"/>
                </a:lnTo>
                <a:lnTo>
                  <a:pt x="2232" y="202"/>
                </a:lnTo>
                <a:lnTo>
                  <a:pt x="2195" y="216"/>
                </a:lnTo>
                <a:lnTo>
                  <a:pt x="2150" y="230"/>
                </a:lnTo>
                <a:lnTo>
                  <a:pt x="2094" y="242"/>
                </a:lnTo>
                <a:lnTo>
                  <a:pt x="2031" y="254"/>
                </a:lnTo>
                <a:lnTo>
                  <a:pt x="1962" y="265"/>
                </a:lnTo>
                <a:lnTo>
                  <a:pt x="1883" y="276"/>
                </a:lnTo>
                <a:lnTo>
                  <a:pt x="1798" y="285"/>
                </a:lnTo>
                <a:lnTo>
                  <a:pt x="1682" y="274"/>
                </a:lnTo>
                <a:lnTo>
                  <a:pt x="1557" y="267"/>
                </a:lnTo>
                <a:lnTo>
                  <a:pt x="1424" y="261"/>
                </a:lnTo>
                <a:lnTo>
                  <a:pt x="1286" y="257"/>
                </a:lnTo>
                <a:lnTo>
                  <a:pt x="1139" y="256"/>
                </a:lnTo>
                <a:lnTo>
                  <a:pt x="995" y="257"/>
                </a:lnTo>
                <a:lnTo>
                  <a:pt x="857" y="261"/>
                </a:lnTo>
                <a:lnTo>
                  <a:pt x="724" y="267"/>
                </a:lnTo>
                <a:lnTo>
                  <a:pt x="599" y="274"/>
                </a:lnTo>
                <a:lnTo>
                  <a:pt x="483" y="285"/>
                </a:lnTo>
                <a:lnTo>
                  <a:pt x="398" y="276"/>
                </a:lnTo>
                <a:lnTo>
                  <a:pt x="319" y="265"/>
                </a:lnTo>
                <a:lnTo>
                  <a:pt x="250" y="254"/>
                </a:lnTo>
                <a:lnTo>
                  <a:pt x="187" y="242"/>
                </a:lnTo>
                <a:lnTo>
                  <a:pt x="131" y="230"/>
                </a:lnTo>
                <a:lnTo>
                  <a:pt x="86" y="216"/>
                </a:lnTo>
                <a:lnTo>
                  <a:pt x="49" y="202"/>
                </a:lnTo>
                <a:lnTo>
                  <a:pt x="22" y="188"/>
                </a:lnTo>
                <a:lnTo>
                  <a:pt x="6" y="173"/>
                </a:lnTo>
                <a:lnTo>
                  <a:pt x="0" y="157"/>
                </a:lnTo>
                <a:lnTo>
                  <a:pt x="5" y="142"/>
                </a:lnTo>
                <a:lnTo>
                  <a:pt x="20" y="126"/>
                </a:lnTo>
                <a:lnTo>
                  <a:pt x="45" y="112"/>
                </a:lnTo>
                <a:lnTo>
                  <a:pt x="80" y="99"/>
                </a:lnTo>
                <a:lnTo>
                  <a:pt x="122" y="86"/>
                </a:lnTo>
                <a:lnTo>
                  <a:pt x="173" y="74"/>
                </a:lnTo>
                <a:lnTo>
                  <a:pt x="233" y="61"/>
                </a:lnTo>
                <a:lnTo>
                  <a:pt x="298" y="51"/>
                </a:lnTo>
                <a:lnTo>
                  <a:pt x="372" y="41"/>
                </a:lnTo>
                <a:lnTo>
                  <a:pt x="451" y="32"/>
                </a:lnTo>
                <a:lnTo>
                  <a:pt x="536" y="23"/>
                </a:lnTo>
                <a:lnTo>
                  <a:pt x="625" y="17"/>
                </a:lnTo>
                <a:lnTo>
                  <a:pt x="721" y="11"/>
                </a:lnTo>
                <a:lnTo>
                  <a:pt x="821" y="6"/>
                </a:lnTo>
                <a:lnTo>
                  <a:pt x="924" y="3"/>
                </a:lnTo>
                <a:lnTo>
                  <a:pt x="1031" y="0"/>
                </a:lnTo>
                <a:lnTo>
                  <a:pt x="1139" y="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Rounded Rectangle 2775">
            <a:extLst>
              <a:ext uri="{FF2B5EF4-FFF2-40B4-BE49-F238E27FC236}">
                <a16:creationId xmlns="" xmlns:a16="http://schemas.microsoft.com/office/drawing/2014/main" id="{A0EA3389-B3DE-4220-84B4-F2F187F508FA}"/>
              </a:ext>
            </a:extLst>
          </p:cNvPr>
          <p:cNvSpPr/>
          <p:nvPr userDrawn="1"/>
        </p:nvSpPr>
        <p:spPr>
          <a:xfrm>
            <a:off x="5822313" y="1589089"/>
            <a:ext cx="500123" cy="467637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8" name="Freeform 1358">
            <a:extLst>
              <a:ext uri="{FF2B5EF4-FFF2-40B4-BE49-F238E27FC236}">
                <a16:creationId xmlns="" xmlns:a16="http://schemas.microsoft.com/office/drawing/2014/main" id="{C3A49ADE-8EFE-44A4-AA26-DE5BEEE724D2}"/>
              </a:ext>
            </a:extLst>
          </p:cNvPr>
          <p:cNvSpPr>
            <a:spLocks/>
          </p:cNvSpPr>
          <p:nvPr userDrawn="1"/>
        </p:nvSpPr>
        <p:spPr bwMode="auto">
          <a:xfrm>
            <a:off x="4475101" y="3616096"/>
            <a:ext cx="3155067" cy="690214"/>
          </a:xfrm>
          <a:custGeom>
            <a:avLst/>
            <a:gdLst>
              <a:gd name="T0" fmla="*/ 2281 w 2281"/>
              <a:gd name="T1" fmla="*/ 0 h 499"/>
              <a:gd name="T2" fmla="*/ 2077 w 2281"/>
              <a:gd name="T3" fmla="*/ 360 h 499"/>
              <a:gd name="T4" fmla="*/ 2063 w 2281"/>
              <a:gd name="T5" fmla="*/ 375 h 499"/>
              <a:gd name="T6" fmla="*/ 2040 w 2281"/>
              <a:gd name="T7" fmla="*/ 392 h 499"/>
              <a:gd name="T8" fmla="*/ 2008 w 2281"/>
              <a:gd name="T9" fmla="*/ 408 h 499"/>
              <a:gd name="T10" fmla="*/ 1965 w 2281"/>
              <a:gd name="T11" fmla="*/ 422 h 499"/>
              <a:gd name="T12" fmla="*/ 1912 w 2281"/>
              <a:gd name="T13" fmla="*/ 434 h 499"/>
              <a:gd name="T14" fmla="*/ 1852 w 2281"/>
              <a:gd name="T15" fmla="*/ 448 h 499"/>
              <a:gd name="T16" fmla="*/ 1783 w 2281"/>
              <a:gd name="T17" fmla="*/ 459 h 499"/>
              <a:gd name="T18" fmla="*/ 1708 w 2281"/>
              <a:gd name="T19" fmla="*/ 468 h 499"/>
              <a:gd name="T20" fmla="*/ 1625 w 2281"/>
              <a:gd name="T21" fmla="*/ 477 h 499"/>
              <a:gd name="T22" fmla="*/ 1539 w 2281"/>
              <a:gd name="T23" fmla="*/ 485 h 499"/>
              <a:gd name="T24" fmla="*/ 1445 w 2281"/>
              <a:gd name="T25" fmla="*/ 491 h 499"/>
              <a:gd name="T26" fmla="*/ 1347 w 2281"/>
              <a:gd name="T27" fmla="*/ 496 h 499"/>
              <a:gd name="T28" fmla="*/ 1245 w 2281"/>
              <a:gd name="T29" fmla="*/ 499 h 499"/>
              <a:gd name="T30" fmla="*/ 1141 w 2281"/>
              <a:gd name="T31" fmla="*/ 499 h 499"/>
              <a:gd name="T32" fmla="*/ 1036 w 2281"/>
              <a:gd name="T33" fmla="*/ 499 h 499"/>
              <a:gd name="T34" fmla="*/ 934 w 2281"/>
              <a:gd name="T35" fmla="*/ 496 h 499"/>
              <a:gd name="T36" fmla="*/ 836 w 2281"/>
              <a:gd name="T37" fmla="*/ 491 h 499"/>
              <a:gd name="T38" fmla="*/ 742 w 2281"/>
              <a:gd name="T39" fmla="*/ 485 h 499"/>
              <a:gd name="T40" fmla="*/ 656 w 2281"/>
              <a:gd name="T41" fmla="*/ 477 h 499"/>
              <a:gd name="T42" fmla="*/ 574 w 2281"/>
              <a:gd name="T43" fmla="*/ 468 h 499"/>
              <a:gd name="T44" fmla="*/ 498 w 2281"/>
              <a:gd name="T45" fmla="*/ 459 h 499"/>
              <a:gd name="T46" fmla="*/ 429 w 2281"/>
              <a:gd name="T47" fmla="*/ 448 h 499"/>
              <a:gd name="T48" fmla="*/ 369 w 2281"/>
              <a:gd name="T49" fmla="*/ 434 h 499"/>
              <a:gd name="T50" fmla="*/ 316 w 2281"/>
              <a:gd name="T51" fmla="*/ 422 h 499"/>
              <a:gd name="T52" fmla="*/ 273 w 2281"/>
              <a:gd name="T53" fmla="*/ 408 h 499"/>
              <a:gd name="T54" fmla="*/ 241 w 2281"/>
              <a:gd name="T55" fmla="*/ 392 h 499"/>
              <a:gd name="T56" fmla="*/ 218 w 2281"/>
              <a:gd name="T57" fmla="*/ 375 h 499"/>
              <a:gd name="T58" fmla="*/ 205 w 2281"/>
              <a:gd name="T59" fmla="*/ 360 h 499"/>
              <a:gd name="T60" fmla="*/ 0 w 2281"/>
              <a:gd name="T61" fmla="*/ 2 h 499"/>
              <a:gd name="T62" fmla="*/ 22 w 2281"/>
              <a:gd name="T63" fmla="*/ 17 h 499"/>
              <a:gd name="T64" fmla="*/ 52 w 2281"/>
              <a:gd name="T65" fmla="*/ 34 h 499"/>
              <a:gd name="T66" fmla="*/ 93 w 2281"/>
              <a:gd name="T67" fmla="*/ 50 h 499"/>
              <a:gd name="T68" fmla="*/ 144 w 2281"/>
              <a:gd name="T69" fmla="*/ 64 h 499"/>
              <a:gd name="T70" fmla="*/ 202 w 2281"/>
              <a:gd name="T71" fmla="*/ 77 h 499"/>
              <a:gd name="T72" fmla="*/ 269 w 2281"/>
              <a:gd name="T73" fmla="*/ 90 h 499"/>
              <a:gd name="T74" fmla="*/ 343 w 2281"/>
              <a:gd name="T75" fmla="*/ 102 h 499"/>
              <a:gd name="T76" fmla="*/ 423 w 2281"/>
              <a:gd name="T77" fmla="*/ 113 h 499"/>
              <a:gd name="T78" fmla="*/ 511 w 2281"/>
              <a:gd name="T79" fmla="*/ 122 h 499"/>
              <a:gd name="T80" fmla="*/ 603 w 2281"/>
              <a:gd name="T81" fmla="*/ 130 h 499"/>
              <a:gd name="T82" fmla="*/ 702 w 2281"/>
              <a:gd name="T83" fmla="*/ 138 h 499"/>
              <a:gd name="T84" fmla="*/ 806 w 2281"/>
              <a:gd name="T85" fmla="*/ 142 h 499"/>
              <a:gd name="T86" fmla="*/ 914 w 2281"/>
              <a:gd name="T87" fmla="*/ 147 h 499"/>
              <a:gd name="T88" fmla="*/ 1026 w 2281"/>
              <a:gd name="T89" fmla="*/ 150 h 499"/>
              <a:gd name="T90" fmla="*/ 1141 w 2281"/>
              <a:gd name="T91" fmla="*/ 150 h 499"/>
              <a:gd name="T92" fmla="*/ 1256 w 2281"/>
              <a:gd name="T93" fmla="*/ 150 h 499"/>
              <a:gd name="T94" fmla="*/ 1367 w 2281"/>
              <a:gd name="T95" fmla="*/ 147 h 499"/>
              <a:gd name="T96" fmla="*/ 1475 w 2281"/>
              <a:gd name="T97" fmla="*/ 142 h 499"/>
              <a:gd name="T98" fmla="*/ 1579 w 2281"/>
              <a:gd name="T99" fmla="*/ 138 h 499"/>
              <a:gd name="T100" fmla="*/ 1678 w 2281"/>
              <a:gd name="T101" fmla="*/ 130 h 499"/>
              <a:gd name="T102" fmla="*/ 1772 w 2281"/>
              <a:gd name="T103" fmla="*/ 122 h 499"/>
              <a:gd name="T104" fmla="*/ 1860 w 2281"/>
              <a:gd name="T105" fmla="*/ 113 h 499"/>
              <a:gd name="T106" fmla="*/ 1940 w 2281"/>
              <a:gd name="T107" fmla="*/ 102 h 499"/>
              <a:gd name="T108" fmla="*/ 2014 w 2281"/>
              <a:gd name="T109" fmla="*/ 90 h 499"/>
              <a:gd name="T110" fmla="*/ 2080 w 2281"/>
              <a:gd name="T111" fmla="*/ 77 h 499"/>
              <a:gd name="T112" fmla="*/ 2139 w 2281"/>
              <a:gd name="T113" fmla="*/ 64 h 499"/>
              <a:gd name="T114" fmla="*/ 2188 w 2281"/>
              <a:gd name="T115" fmla="*/ 48 h 499"/>
              <a:gd name="T116" fmla="*/ 2230 w 2281"/>
              <a:gd name="T117" fmla="*/ 33 h 499"/>
              <a:gd name="T118" fmla="*/ 2261 w 2281"/>
              <a:gd name="T119" fmla="*/ 17 h 499"/>
              <a:gd name="T120" fmla="*/ 2281 w 2281"/>
              <a:gd name="T12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81" h="499">
                <a:moveTo>
                  <a:pt x="2281" y="0"/>
                </a:moveTo>
                <a:lnTo>
                  <a:pt x="2077" y="360"/>
                </a:lnTo>
                <a:lnTo>
                  <a:pt x="2063" y="375"/>
                </a:lnTo>
                <a:lnTo>
                  <a:pt x="2040" y="392"/>
                </a:lnTo>
                <a:lnTo>
                  <a:pt x="2008" y="408"/>
                </a:lnTo>
                <a:lnTo>
                  <a:pt x="1965" y="422"/>
                </a:lnTo>
                <a:lnTo>
                  <a:pt x="1912" y="434"/>
                </a:lnTo>
                <a:lnTo>
                  <a:pt x="1852" y="448"/>
                </a:lnTo>
                <a:lnTo>
                  <a:pt x="1783" y="459"/>
                </a:lnTo>
                <a:lnTo>
                  <a:pt x="1708" y="468"/>
                </a:lnTo>
                <a:lnTo>
                  <a:pt x="1625" y="477"/>
                </a:lnTo>
                <a:lnTo>
                  <a:pt x="1539" y="485"/>
                </a:lnTo>
                <a:lnTo>
                  <a:pt x="1445" y="491"/>
                </a:lnTo>
                <a:lnTo>
                  <a:pt x="1347" y="496"/>
                </a:lnTo>
                <a:lnTo>
                  <a:pt x="1245" y="499"/>
                </a:lnTo>
                <a:lnTo>
                  <a:pt x="1141" y="499"/>
                </a:lnTo>
                <a:lnTo>
                  <a:pt x="1036" y="499"/>
                </a:lnTo>
                <a:lnTo>
                  <a:pt x="934" y="496"/>
                </a:lnTo>
                <a:lnTo>
                  <a:pt x="836" y="491"/>
                </a:lnTo>
                <a:lnTo>
                  <a:pt x="742" y="485"/>
                </a:lnTo>
                <a:lnTo>
                  <a:pt x="656" y="477"/>
                </a:lnTo>
                <a:lnTo>
                  <a:pt x="574" y="468"/>
                </a:lnTo>
                <a:lnTo>
                  <a:pt x="498" y="459"/>
                </a:lnTo>
                <a:lnTo>
                  <a:pt x="429" y="448"/>
                </a:lnTo>
                <a:lnTo>
                  <a:pt x="369" y="434"/>
                </a:lnTo>
                <a:lnTo>
                  <a:pt x="316" y="422"/>
                </a:lnTo>
                <a:lnTo>
                  <a:pt x="273" y="408"/>
                </a:lnTo>
                <a:lnTo>
                  <a:pt x="241" y="392"/>
                </a:lnTo>
                <a:lnTo>
                  <a:pt x="218" y="375"/>
                </a:lnTo>
                <a:lnTo>
                  <a:pt x="205" y="360"/>
                </a:lnTo>
                <a:lnTo>
                  <a:pt x="0" y="2"/>
                </a:lnTo>
                <a:lnTo>
                  <a:pt x="22" y="17"/>
                </a:lnTo>
                <a:lnTo>
                  <a:pt x="52" y="34"/>
                </a:lnTo>
                <a:lnTo>
                  <a:pt x="93" y="50"/>
                </a:lnTo>
                <a:lnTo>
                  <a:pt x="144" y="64"/>
                </a:lnTo>
                <a:lnTo>
                  <a:pt x="202" y="77"/>
                </a:lnTo>
                <a:lnTo>
                  <a:pt x="269" y="90"/>
                </a:lnTo>
                <a:lnTo>
                  <a:pt x="343" y="102"/>
                </a:lnTo>
                <a:lnTo>
                  <a:pt x="423" y="113"/>
                </a:lnTo>
                <a:lnTo>
                  <a:pt x="511" y="122"/>
                </a:lnTo>
                <a:lnTo>
                  <a:pt x="603" y="130"/>
                </a:lnTo>
                <a:lnTo>
                  <a:pt x="702" y="138"/>
                </a:lnTo>
                <a:lnTo>
                  <a:pt x="806" y="142"/>
                </a:lnTo>
                <a:lnTo>
                  <a:pt x="914" y="147"/>
                </a:lnTo>
                <a:lnTo>
                  <a:pt x="1026" y="150"/>
                </a:lnTo>
                <a:lnTo>
                  <a:pt x="1141" y="150"/>
                </a:lnTo>
                <a:lnTo>
                  <a:pt x="1256" y="150"/>
                </a:lnTo>
                <a:lnTo>
                  <a:pt x="1367" y="147"/>
                </a:lnTo>
                <a:lnTo>
                  <a:pt x="1475" y="142"/>
                </a:lnTo>
                <a:lnTo>
                  <a:pt x="1579" y="138"/>
                </a:lnTo>
                <a:lnTo>
                  <a:pt x="1678" y="130"/>
                </a:lnTo>
                <a:lnTo>
                  <a:pt x="1772" y="122"/>
                </a:lnTo>
                <a:lnTo>
                  <a:pt x="1860" y="113"/>
                </a:lnTo>
                <a:lnTo>
                  <a:pt x="1940" y="102"/>
                </a:lnTo>
                <a:lnTo>
                  <a:pt x="2014" y="90"/>
                </a:lnTo>
                <a:lnTo>
                  <a:pt x="2080" y="77"/>
                </a:lnTo>
                <a:lnTo>
                  <a:pt x="2139" y="64"/>
                </a:lnTo>
                <a:lnTo>
                  <a:pt x="2188" y="48"/>
                </a:lnTo>
                <a:lnTo>
                  <a:pt x="2230" y="33"/>
                </a:lnTo>
                <a:lnTo>
                  <a:pt x="2261" y="17"/>
                </a:lnTo>
                <a:lnTo>
                  <a:pt x="228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Freeform 1359">
            <a:extLst>
              <a:ext uri="{FF2B5EF4-FFF2-40B4-BE49-F238E27FC236}">
                <a16:creationId xmlns="" xmlns:a16="http://schemas.microsoft.com/office/drawing/2014/main" id="{6AC9AB21-B088-40AF-83F0-22FF285CED8E}"/>
              </a:ext>
            </a:extLst>
          </p:cNvPr>
          <p:cNvSpPr>
            <a:spLocks/>
          </p:cNvSpPr>
          <p:nvPr userDrawn="1"/>
        </p:nvSpPr>
        <p:spPr bwMode="auto">
          <a:xfrm>
            <a:off x="4950919" y="4472293"/>
            <a:ext cx="2203429" cy="618288"/>
          </a:xfrm>
          <a:custGeom>
            <a:avLst/>
            <a:gdLst>
              <a:gd name="T0" fmla="*/ 1593 w 1593"/>
              <a:gd name="T1" fmla="*/ 0 h 447"/>
              <a:gd name="T2" fmla="*/ 1389 w 1593"/>
              <a:gd name="T3" fmla="*/ 350 h 447"/>
              <a:gd name="T4" fmla="*/ 1378 w 1593"/>
              <a:gd name="T5" fmla="*/ 364 h 447"/>
              <a:gd name="T6" fmla="*/ 1355 w 1593"/>
              <a:gd name="T7" fmla="*/ 378 h 447"/>
              <a:gd name="T8" fmla="*/ 1323 w 1593"/>
              <a:gd name="T9" fmla="*/ 390 h 447"/>
              <a:gd name="T10" fmla="*/ 1281 w 1593"/>
              <a:gd name="T11" fmla="*/ 403 h 447"/>
              <a:gd name="T12" fmla="*/ 1232 w 1593"/>
              <a:gd name="T13" fmla="*/ 413 h 447"/>
              <a:gd name="T14" fmla="*/ 1173 w 1593"/>
              <a:gd name="T15" fmla="*/ 423 h 447"/>
              <a:gd name="T16" fmla="*/ 1108 w 1593"/>
              <a:gd name="T17" fmla="*/ 432 h 447"/>
              <a:gd name="T18" fmla="*/ 1037 w 1593"/>
              <a:gd name="T19" fmla="*/ 438 h 447"/>
              <a:gd name="T20" fmla="*/ 962 w 1593"/>
              <a:gd name="T21" fmla="*/ 443 h 447"/>
              <a:gd name="T22" fmla="*/ 881 w 1593"/>
              <a:gd name="T23" fmla="*/ 446 h 447"/>
              <a:gd name="T24" fmla="*/ 797 w 1593"/>
              <a:gd name="T25" fmla="*/ 447 h 447"/>
              <a:gd name="T26" fmla="*/ 712 w 1593"/>
              <a:gd name="T27" fmla="*/ 446 h 447"/>
              <a:gd name="T28" fmla="*/ 631 w 1593"/>
              <a:gd name="T29" fmla="*/ 443 h 447"/>
              <a:gd name="T30" fmla="*/ 556 w 1593"/>
              <a:gd name="T31" fmla="*/ 438 h 447"/>
              <a:gd name="T32" fmla="*/ 485 w 1593"/>
              <a:gd name="T33" fmla="*/ 432 h 447"/>
              <a:gd name="T34" fmla="*/ 420 w 1593"/>
              <a:gd name="T35" fmla="*/ 423 h 447"/>
              <a:gd name="T36" fmla="*/ 361 w 1593"/>
              <a:gd name="T37" fmla="*/ 413 h 447"/>
              <a:gd name="T38" fmla="*/ 312 w 1593"/>
              <a:gd name="T39" fmla="*/ 403 h 447"/>
              <a:gd name="T40" fmla="*/ 270 w 1593"/>
              <a:gd name="T41" fmla="*/ 390 h 447"/>
              <a:gd name="T42" fmla="*/ 238 w 1593"/>
              <a:gd name="T43" fmla="*/ 378 h 447"/>
              <a:gd name="T44" fmla="*/ 215 w 1593"/>
              <a:gd name="T45" fmla="*/ 364 h 447"/>
              <a:gd name="T46" fmla="*/ 204 w 1593"/>
              <a:gd name="T47" fmla="*/ 350 h 447"/>
              <a:gd name="T48" fmla="*/ 0 w 1593"/>
              <a:gd name="T49" fmla="*/ 2 h 447"/>
              <a:gd name="T50" fmla="*/ 20 w 1593"/>
              <a:gd name="T51" fmla="*/ 15 h 447"/>
              <a:gd name="T52" fmla="*/ 50 w 1593"/>
              <a:gd name="T53" fmla="*/ 29 h 447"/>
              <a:gd name="T54" fmla="*/ 91 w 1593"/>
              <a:gd name="T55" fmla="*/ 42 h 447"/>
              <a:gd name="T56" fmla="*/ 141 w 1593"/>
              <a:gd name="T57" fmla="*/ 54 h 447"/>
              <a:gd name="T58" fmla="*/ 199 w 1593"/>
              <a:gd name="T59" fmla="*/ 65 h 447"/>
              <a:gd name="T60" fmla="*/ 267 w 1593"/>
              <a:gd name="T61" fmla="*/ 76 h 447"/>
              <a:gd name="T62" fmla="*/ 341 w 1593"/>
              <a:gd name="T63" fmla="*/ 83 h 447"/>
              <a:gd name="T64" fmla="*/ 421 w 1593"/>
              <a:gd name="T65" fmla="*/ 91 h 447"/>
              <a:gd name="T66" fmla="*/ 508 w 1593"/>
              <a:gd name="T67" fmla="*/ 97 h 447"/>
              <a:gd name="T68" fmla="*/ 600 w 1593"/>
              <a:gd name="T69" fmla="*/ 102 h 447"/>
              <a:gd name="T70" fmla="*/ 696 w 1593"/>
              <a:gd name="T71" fmla="*/ 105 h 447"/>
              <a:gd name="T72" fmla="*/ 797 w 1593"/>
              <a:gd name="T73" fmla="*/ 105 h 447"/>
              <a:gd name="T74" fmla="*/ 897 w 1593"/>
              <a:gd name="T75" fmla="*/ 105 h 447"/>
              <a:gd name="T76" fmla="*/ 993 w 1593"/>
              <a:gd name="T77" fmla="*/ 102 h 447"/>
              <a:gd name="T78" fmla="*/ 1085 w 1593"/>
              <a:gd name="T79" fmla="*/ 97 h 447"/>
              <a:gd name="T80" fmla="*/ 1172 w 1593"/>
              <a:gd name="T81" fmla="*/ 91 h 447"/>
              <a:gd name="T82" fmla="*/ 1253 w 1593"/>
              <a:gd name="T83" fmla="*/ 83 h 447"/>
              <a:gd name="T84" fmla="*/ 1327 w 1593"/>
              <a:gd name="T85" fmla="*/ 76 h 447"/>
              <a:gd name="T86" fmla="*/ 1394 w 1593"/>
              <a:gd name="T87" fmla="*/ 65 h 447"/>
              <a:gd name="T88" fmla="*/ 1454 w 1593"/>
              <a:gd name="T89" fmla="*/ 54 h 447"/>
              <a:gd name="T90" fmla="*/ 1503 w 1593"/>
              <a:gd name="T91" fmla="*/ 42 h 447"/>
              <a:gd name="T92" fmla="*/ 1543 w 1593"/>
              <a:gd name="T93" fmla="*/ 29 h 447"/>
              <a:gd name="T94" fmla="*/ 1574 w 1593"/>
              <a:gd name="T95" fmla="*/ 15 h 447"/>
              <a:gd name="T96" fmla="*/ 1593 w 1593"/>
              <a:gd name="T97" fmla="*/ 0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3" h="447">
                <a:moveTo>
                  <a:pt x="1593" y="0"/>
                </a:moveTo>
                <a:lnTo>
                  <a:pt x="1389" y="350"/>
                </a:lnTo>
                <a:lnTo>
                  <a:pt x="1378" y="364"/>
                </a:lnTo>
                <a:lnTo>
                  <a:pt x="1355" y="378"/>
                </a:lnTo>
                <a:lnTo>
                  <a:pt x="1323" y="390"/>
                </a:lnTo>
                <a:lnTo>
                  <a:pt x="1281" y="403"/>
                </a:lnTo>
                <a:lnTo>
                  <a:pt x="1232" y="413"/>
                </a:lnTo>
                <a:lnTo>
                  <a:pt x="1173" y="423"/>
                </a:lnTo>
                <a:lnTo>
                  <a:pt x="1108" y="432"/>
                </a:lnTo>
                <a:lnTo>
                  <a:pt x="1037" y="438"/>
                </a:lnTo>
                <a:lnTo>
                  <a:pt x="962" y="443"/>
                </a:lnTo>
                <a:lnTo>
                  <a:pt x="881" y="446"/>
                </a:lnTo>
                <a:lnTo>
                  <a:pt x="797" y="447"/>
                </a:lnTo>
                <a:lnTo>
                  <a:pt x="712" y="446"/>
                </a:lnTo>
                <a:lnTo>
                  <a:pt x="631" y="443"/>
                </a:lnTo>
                <a:lnTo>
                  <a:pt x="556" y="438"/>
                </a:lnTo>
                <a:lnTo>
                  <a:pt x="485" y="432"/>
                </a:lnTo>
                <a:lnTo>
                  <a:pt x="420" y="423"/>
                </a:lnTo>
                <a:lnTo>
                  <a:pt x="361" y="413"/>
                </a:lnTo>
                <a:lnTo>
                  <a:pt x="312" y="403"/>
                </a:lnTo>
                <a:lnTo>
                  <a:pt x="270" y="390"/>
                </a:lnTo>
                <a:lnTo>
                  <a:pt x="238" y="378"/>
                </a:lnTo>
                <a:lnTo>
                  <a:pt x="215" y="364"/>
                </a:lnTo>
                <a:lnTo>
                  <a:pt x="204" y="350"/>
                </a:lnTo>
                <a:lnTo>
                  <a:pt x="0" y="2"/>
                </a:lnTo>
                <a:lnTo>
                  <a:pt x="20" y="15"/>
                </a:lnTo>
                <a:lnTo>
                  <a:pt x="50" y="29"/>
                </a:lnTo>
                <a:lnTo>
                  <a:pt x="91" y="42"/>
                </a:lnTo>
                <a:lnTo>
                  <a:pt x="141" y="54"/>
                </a:lnTo>
                <a:lnTo>
                  <a:pt x="199" y="65"/>
                </a:lnTo>
                <a:lnTo>
                  <a:pt x="267" y="76"/>
                </a:lnTo>
                <a:lnTo>
                  <a:pt x="341" y="83"/>
                </a:lnTo>
                <a:lnTo>
                  <a:pt x="421" y="91"/>
                </a:lnTo>
                <a:lnTo>
                  <a:pt x="508" y="97"/>
                </a:lnTo>
                <a:lnTo>
                  <a:pt x="600" y="102"/>
                </a:lnTo>
                <a:lnTo>
                  <a:pt x="696" y="105"/>
                </a:lnTo>
                <a:lnTo>
                  <a:pt x="797" y="105"/>
                </a:lnTo>
                <a:lnTo>
                  <a:pt x="897" y="105"/>
                </a:lnTo>
                <a:lnTo>
                  <a:pt x="993" y="102"/>
                </a:lnTo>
                <a:lnTo>
                  <a:pt x="1085" y="97"/>
                </a:lnTo>
                <a:lnTo>
                  <a:pt x="1172" y="91"/>
                </a:lnTo>
                <a:lnTo>
                  <a:pt x="1253" y="83"/>
                </a:lnTo>
                <a:lnTo>
                  <a:pt x="1327" y="76"/>
                </a:lnTo>
                <a:lnTo>
                  <a:pt x="1394" y="65"/>
                </a:lnTo>
                <a:lnTo>
                  <a:pt x="1454" y="54"/>
                </a:lnTo>
                <a:lnTo>
                  <a:pt x="1503" y="42"/>
                </a:lnTo>
                <a:lnTo>
                  <a:pt x="1543" y="29"/>
                </a:lnTo>
                <a:lnTo>
                  <a:pt x="1574" y="15"/>
                </a:lnTo>
                <a:lnTo>
                  <a:pt x="1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1360">
            <a:extLst>
              <a:ext uri="{FF2B5EF4-FFF2-40B4-BE49-F238E27FC236}">
                <a16:creationId xmlns="" xmlns:a16="http://schemas.microsoft.com/office/drawing/2014/main" id="{24550572-00EE-47D6-9075-C1209EFD125A}"/>
              </a:ext>
            </a:extLst>
          </p:cNvPr>
          <p:cNvSpPr>
            <a:spLocks/>
          </p:cNvSpPr>
          <p:nvPr userDrawn="1"/>
        </p:nvSpPr>
        <p:spPr bwMode="auto">
          <a:xfrm>
            <a:off x="5430888" y="5306360"/>
            <a:ext cx="1243492" cy="542212"/>
          </a:xfrm>
          <a:custGeom>
            <a:avLst/>
            <a:gdLst>
              <a:gd name="T0" fmla="*/ 899 w 899"/>
              <a:gd name="T1" fmla="*/ 0 h 392"/>
              <a:gd name="T2" fmla="*/ 709 w 899"/>
              <a:gd name="T3" fmla="*/ 337 h 392"/>
              <a:gd name="T4" fmla="*/ 700 w 899"/>
              <a:gd name="T5" fmla="*/ 347 h 392"/>
              <a:gd name="T6" fmla="*/ 683 w 899"/>
              <a:gd name="T7" fmla="*/ 358 h 392"/>
              <a:gd name="T8" fmla="*/ 659 w 899"/>
              <a:gd name="T9" fmla="*/ 367 h 392"/>
              <a:gd name="T10" fmla="*/ 627 w 899"/>
              <a:gd name="T11" fmla="*/ 375 h 392"/>
              <a:gd name="T12" fmla="*/ 590 w 899"/>
              <a:gd name="T13" fmla="*/ 383 h 392"/>
              <a:gd name="T14" fmla="*/ 547 w 899"/>
              <a:gd name="T15" fmla="*/ 388 h 392"/>
              <a:gd name="T16" fmla="*/ 500 w 899"/>
              <a:gd name="T17" fmla="*/ 391 h 392"/>
              <a:gd name="T18" fmla="*/ 450 w 899"/>
              <a:gd name="T19" fmla="*/ 392 h 392"/>
              <a:gd name="T20" fmla="*/ 400 w 899"/>
              <a:gd name="T21" fmla="*/ 391 h 392"/>
              <a:gd name="T22" fmla="*/ 352 w 899"/>
              <a:gd name="T23" fmla="*/ 388 h 392"/>
              <a:gd name="T24" fmla="*/ 311 w 899"/>
              <a:gd name="T25" fmla="*/ 383 h 392"/>
              <a:gd name="T26" fmla="*/ 272 w 899"/>
              <a:gd name="T27" fmla="*/ 375 h 392"/>
              <a:gd name="T28" fmla="*/ 241 w 899"/>
              <a:gd name="T29" fmla="*/ 367 h 392"/>
              <a:gd name="T30" fmla="*/ 216 w 899"/>
              <a:gd name="T31" fmla="*/ 358 h 392"/>
              <a:gd name="T32" fmla="*/ 199 w 899"/>
              <a:gd name="T33" fmla="*/ 347 h 392"/>
              <a:gd name="T34" fmla="*/ 192 w 899"/>
              <a:gd name="T35" fmla="*/ 337 h 392"/>
              <a:gd name="T36" fmla="*/ 0 w 899"/>
              <a:gd name="T37" fmla="*/ 0 h 392"/>
              <a:gd name="T38" fmla="*/ 16 w 899"/>
              <a:gd name="T39" fmla="*/ 11 h 392"/>
              <a:gd name="T40" fmla="*/ 44 w 899"/>
              <a:gd name="T41" fmla="*/ 20 h 392"/>
              <a:gd name="T42" fmla="*/ 79 w 899"/>
              <a:gd name="T43" fmla="*/ 30 h 392"/>
              <a:gd name="T44" fmla="*/ 125 w 899"/>
              <a:gd name="T45" fmla="*/ 39 h 392"/>
              <a:gd name="T46" fmla="*/ 178 w 899"/>
              <a:gd name="T47" fmla="*/ 45 h 392"/>
              <a:gd name="T48" fmla="*/ 238 w 899"/>
              <a:gd name="T49" fmla="*/ 51 h 392"/>
              <a:gd name="T50" fmla="*/ 304 w 899"/>
              <a:gd name="T51" fmla="*/ 56 h 392"/>
              <a:gd name="T52" fmla="*/ 375 w 899"/>
              <a:gd name="T53" fmla="*/ 57 h 392"/>
              <a:gd name="T54" fmla="*/ 450 w 899"/>
              <a:gd name="T55" fmla="*/ 59 h 392"/>
              <a:gd name="T56" fmla="*/ 517 w 899"/>
              <a:gd name="T57" fmla="*/ 57 h 392"/>
              <a:gd name="T58" fmla="*/ 582 w 899"/>
              <a:gd name="T59" fmla="*/ 56 h 392"/>
              <a:gd name="T60" fmla="*/ 642 w 899"/>
              <a:gd name="T61" fmla="*/ 53 h 392"/>
              <a:gd name="T62" fmla="*/ 698 w 899"/>
              <a:gd name="T63" fmla="*/ 48 h 392"/>
              <a:gd name="T64" fmla="*/ 749 w 899"/>
              <a:gd name="T65" fmla="*/ 42 h 392"/>
              <a:gd name="T66" fmla="*/ 794 w 899"/>
              <a:gd name="T67" fmla="*/ 34 h 392"/>
              <a:gd name="T68" fmla="*/ 832 w 899"/>
              <a:gd name="T69" fmla="*/ 26 h 392"/>
              <a:gd name="T70" fmla="*/ 863 w 899"/>
              <a:gd name="T71" fmla="*/ 19 h 392"/>
              <a:gd name="T72" fmla="*/ 886 w 899"/>
              <a:gd name="T73" fmla="*/ 10 h 392"/>
              <a:gd name="T74" fmla="*/ 899 w 899"/>
              <a:gd name="T75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99" h="392">
                <a:moveTo>
                  <a:pt x="899" y="0"/>
                </a:moveTo>
                <a:lnTo>
                  <a:pt x="709" y="337"/>
                </a:lnTo>
                <a:lnTo>
                  <a:pt x="700" y="347"/>
                </a:lnTo>
                <a:lnTo>
                  <a:pt x="683" y="358"/>
                </a:lnTo>
                <a:lnTo>
                  <a:pt x="659" y="367"/>
                </a:lnTo>
                <a:lnTo>
                  <a:pt x="627" y="375"/>
                </a:lnTo>
                <a:lnTo>
                  <a:pt x="590" y="383"/>
                </a:lnTo>
                <a:lnTo>
                  <a:pt x="547" y="388"/>
                </a:lnTo>
                <a:lnTo>
                  <a:pt x="500" y="391"/>
                </a:lnTo>
                <a:lnTo>
                  <a:pt x="450" y="392"/>
                </a:lnTo>
                <a:lnTo>
                  <a:pt x="400" y="391"/>
                </a:lnTo>
                <a:lnTo>
                  <a:pt x="352" y="388"/>
                </a:lnTo>
                <a:lnTo>
                  <a:pt x="311" y="383"/>
                </a:lnTo>
                <a:lnTo>
                  <a:pt x="272" y="375"/>
                </a:lnTo>
                <a:lnTo>
                  <a:pt x="241" y="367"/>
                </a:lnTo>
                <a:lnTo>
                  <a:pt x="216" y="358"/>
                </a:lnTo>
                <a:lnTo>
                  <a:pt x="199" y="347"/>
                </a:lnTo>
                <a:lnTo>
                  <a:pt x="192" y="337"/>
                </a:lnTo>
                <a:lnTo>
                  <a:pt x="0" y="0"/>
                </a:lnTo>
                <a:lnTo>
                  <a:pt x="16" y="11"/>
                </a:lnTo>
                <a:lnTo>
                  <a:pt x="44" y="20"/>
                </a:lnTo>
                <a:lnTo>
                  <a:pt x="79" y="30"/>
                </a:lnTo>
                <a:lnTo>
                  <a:pt x="125" y="39"/>
                </a:lnTo>
                <a:lnTo>
                  <a:pt x="178" y="45"/>
                </a:lnTo>
                <a:lnTo>
                  <a:pt x="238" y="51"/>
                </a:lnTo>
                <a:lnTo>
                  <a:pt x="304" y="56"/>
                </a:lnTo>
                <a:lnTo>
                  <a:pt x="375" y="57"/>
                </a:lnTo>
                <a:lnTo>
                  <a:pt x="450" y="59"/>
                </a:lnTo>
                <a:lnTo>
                  <a:pt x="517" y="57"/>
                </a:lnTo>
                <a:lnTo>
                  <a:pt x="582" y="56"/>
                </a:lnTo>
                <a:lnTo>
                  <a:pt x="642" y="53"/>
                </a:lnTo>
                <a:lnTo>
                  <a:pt x="698" y="48"/>
                </a:lnTo>
                <a:lnTo>
                  <a:pt x="749" y="42"/>
                </a:lnTo>
                <a:lnTo>
                  <a:pt x="794" y="34"/>
                </a:lnTo>
                <a:lnTo>
                  <a:pt x="832" y="26"/>
                </a:lnTo>
                <a:lnTo>
                  <a:pt x="863" y="19"/>
                </a:lnTo>
                <a:lnTo>
                  <a:pt x="886" y="10"/>
                </a:lnTo>
                <a:lnTo>
                  <a:pt x="8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Freeform 1361">
            <a:extLst>
              <a:ext uri="{FF2B5EF4-FFF2-40B4-BE49-F238E27FC236}">
                <a16:creationId xmlns="" xmlns:a16="http://schemas.microsoft.com/office/drawing/2014/main" id="{4C6A0350-E8CA-4D94-A066-7E252A999891}"/>
              </a:ext>
            </a:extLst>
          </p:cNvPr>
          <p:cNvSpPr>
            <a:spLocks/>
          </p:cNvSpPr>
          <p:nvPr userDrawn="1"/>
        </p:nvSpPr>
        <p:spPr bwMode="auto">
          <a:xfrm>
            <a:off x="3973001" y="2816610"/>
            <a:ext cx="4159266" cy="746925"/>
          </a:xfrm>
          <a:custGeom>
            <a:avLst/>
            <a:gdLst>
              <a:gd name="T0" fmla="*/ 2809 w 3007"/>
              <a:gd name="T1" fmla="*/ 356 h 540"/>
              <a:gd name="T2" fmla="*/ 2792 w 3007"/>
              <a:gd name="T3" fmla="*/ 373 h 540"/>
              <a:gd name="T4" fmla="*/ 2735 w 3007"/>
              <a:gd name="T5" fmla="*/ 407 h 540"/>
              <a:gd name="T6" fmla="*/ 2641 w 3007"/>
              <a:gd name="T7" fmla="*/ 439 h 540"/>
              <a:gd name="T8" fmla="*/ 2513 w 3007"/>
              <a:gd name="T9" fmla="*/ 467 h 540"/>
              <a:gd name="T10" fmla="*/ 2355 w 3007"/>
              <a:gd name="T11" fmla="*/ 492 h 540"/>
              <a:gd name="T12" fmla="*/ 2172 w 3007"/>
              <a:gd name="T13" fmla="*/ 512 h 540"/>
              <a:gd name="T14" fmla="*/ 1967 w 3007"/>
              <a:gd name="T15" fmla="*/ 526 h 540"/>
              <a:gd name="T16" fmla="*/ 1741 w 3007"/>
              <a:gd name="T17" fmla="*/ 535 h 540"/>
              <a:gd name="T18" fmla="*/ 1502 w 3007"/>
              <a:gd name="T19" fmla="*/ 540 h 540"/>
              <a:gd name="T20" fmla="*/ 1266 w 3007"/>
              <a:gd name="T21" fmla="*/ 535 h 540"/>
              <a:gd name="T22" fmla="*/ 1041 w 3007"/>
              <a:gd name="T23" fmla="*/ 526 h 540"/>
              <a:gd name="T24" fmla="*/ 835 w 3007"/>
              <a:gd name="T25" fmla="*/ 512 h 540"/>
              <a:gd name="T26" fmla="*/ 652 w 3007"/>
              <a:gd name="T27" fmla="*/ 492 h 540"/>
              <a:gd name="T28" fmla="*/ 494 w 3007"/>
              <a:gd name="T29" fmla="*/ 467 h 540"/>
              <a:gd name="T30" fmla="*/ 366 w 3007"/>
              <a:gd name="T31" fmla="*/ 439 h 540"/>
              <a:gd name="T32" fmla="*/ 272 w 3007"/>
              <a:gd name="T33" fmla="*/ 407 h 540"/>
              <a:gd name="T34" fmla="*/ 215 w 3007"/>
              <a:gd name="T35" fmla="*/ 373 h 540"/>
              <a:gd name="T36" fmla="*/ 201 w 3007"/>
              <a:gd name="T37" fmla="*/ 356 h 540"/>
              <a:gd name="T38" fmla="*/ 23 w 3007"/>
              <a:gd name="T39" fmla="*/ 20 h 540"/>
              <a:gd name="T40" fmla="*/ 102 w 3007"/>
              <a:gd name="T41" fmla="*/ 57 h 540"/>
              <a:gd name="T42" fmla="*/ 219 w 3007"/>
              <a:gd name="T43" fmla="*/ 91 h 540"/>
              <a:gd name="T44" fmla="*/ 371 w 3007"/>
              <a:gd name="T45" fmla="*/ 120 h 540"/>
              <a:gd name="T46" fmla="*/ 551 w 3007"/>
              <a:gd name="T47" fmla="*/ 146 h 540"/>
              <a:gd name="T48" fmla="*/ 760 w 3007"/>
              <a:gd name="T49" fmla="*/ 168 h 540"/>
              <a:gd name="T50" fmla="*/ 990 w 3007"/>
              <a:gd name="T51" fmla="*/ 183 h 540"/>
              <a:gd name="T52" fmla="*/ 1240 w 3007"/>
              <a:gd name="T53" fmla="*/ 194 h 540"/>
              <a:gd name="T54" fmla="*/ 1502 w 3007"/>
              <a:gd name="T55" fmla="*/ 197 h 540"/>
              <a:gd name="T56" fmla="*/ 1769 w 3007"/>
              <a:gd name="T57" fmla="*/ 194 h 540"/>
              <a:gd name="T58" fmla="*/ 2017 w 3007"/>
              <a:gd name="T59" fmla="*/ 183 h 540"/>
              <a:gd name="T60" fmla="*/ 2249 w 3007"/>
              <a:gd name="T61" fmla="*/ 168 h 540"/>
              <a:gd name="T62" fmla="*/ 2457 w 3007"/>
              <a:gd name="T63" fmla="*/ 146 h 540"/>
              <a:gd name="T64" fmla="*/ 2638 w 3007"/>
              <a:gd name="T65" fmla="*/ 120 h 540"/>
              <a:gd name="T66" fmla="*/ 2789 w 3007"/>
              <a:gd name="T67" fmla="*/ 91 h 540"/>
              <a:gd name="T68" fmla="*/ 2906 w 3007"/>
              <a:gd name="T69" fmla="*/ 57 h 540"/>
              <a:gd name="T70" fmla="*/ 2984 w 3007"/>
              <a:gd name="T71" fmla="*/ 20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007" h="540">
                <a:moveTo>
                  <a:pt x="3007" y="0"/>
                </a:moveTo>
                <a:lnTo>
                  <a:pt x="2809" y="356"/>
                </a:lnTo>
                <a:lnTo>
                  <a:pt x="2806" y="356"/>
                </a:lnTo>
                <a:lnTo>
                  <a:pt x="2792" y="373"/>
                </a:lnTo>
                <a:lnTo>
                  <a:pt x="2769" y="390"/>
                </a:lnTo>
                <a:lnTo>
                  <a:pt x="2735" y="407"/>
                </a:lnTo>
                <a:lnTo>
                  <a:pt x="2693" y="424"/>
                </a:lnTo>
                <a:lnTo>
                  <a:pt x="2641" y="439"/>
                </a:lnTo>
                <a:lnTo>
                  <a:pt x="2581" y="453"/>
                </a:lnTo>
                <a:lnTo>
                  <a:pt x="2513" y="467"/>
                </a:lnTo>
                <a:lnTo>
                  <a:pt x="2437" y="480"/>
                </a:lnTo>
                <a:lnTo>
                  <a:pt x="2355" y="492"/>
                </a:lnTo>
                <a:lnTo>
                  <a:pt x="2266" y="503"/>
                </a:lnTo>
                <a:lnTo>
                  <a:pt x="2172" y="512"/>
                </a:lnTo>
                <a:lnTo>
                  <a:pt x="2071" y="520"/>
                </a:lnTo>
                <a:lnTo>
                  <a:pt x="1967" y="526"/>
                </a:lnTo>
                <a:lnTo>
                  <a:pt x="1855" y="532"/>
                </a:lnTo>
                <a:lnTo>
                  <a:pt x="1741" y="535"/>
                </a:lnTo>
                <a:lnTo>
                  <a:pt x="1624" y="538"/>
                </a:lnTo>
                <a:lnTo>
                  <a:pt x="1502" y="540"/>
                </a:lnTo>
                <a:lnTo>
                  <a:pt x="1383" y="538"/>
                </a:lnTo>
                <a:lnTo>
                  <a:pt x="1266" y="535"/>
                </a:lnTo>
                <a:lnTo>
                  <a:pt x="1152" y="532"/>
                </a:lnTo>
                <a:lnTo>
                  <a:pt x="1041" y="526"/>
                </a:lnTo>
                <a:lnTo>
                  <a:pt x="936" y="520"/>
                </a:lnTo>
                <a:lnTo>
                  <a:pt x="835" y="512"/>
                </a:lnTo>
                <a:lnTo>
                  <a:pt x="741" y="503"/>
                </a:lnTo>
                <a:lnTo>
                  <a:pt x="652" y="492"/>
                </a:lnTo>
                <a:lnTo>
                  <a:pt x="570" y="480"/>
                </a:lnTo>
                <a:lnTo>
                  <a:pt x="494" y="467"/>
                </a:lnTo>
                <a:lnTo>
                  <a:pt x="426" y="453"/>
                </a:lnTo>
                <a:lnTo>
                  <a:pt x="366" y="439"/>
                </a:lnTo>
                <a:lnTo>
                  <a:pt x="314" y="424"/>
                </a:lnTo>
                <a:lnTo>
                  <a:pt x="272" y="407"/>
                </a:lnTo>
                <a:lnTo>
                  <a:pt x="238" y="390"/>
                </a:lnTo>
                <a:lnTo>
                  <a:pt x="215" y="373"/>
                </a:lnTo>
                <a:lnTo>
                  <a:pt x="201" y="356"/>
                </a:lnTo>
                <a:lnTo>
                  <a:pt x="201" y="356"/>
                </a:lnTo>
                <a:lnTo>
                  <a:pt x="0" y="0"/>
                </a:lnTo>
                <a:lnTo>
                  <a:pt x="23" y="20"/>
                </a:lnTo>
                <a:lnTo>
                  <a:pt x="59" y="38"/>
                </a:lnTo>
                <a:lnTo>
                  <a:pt x="102" y="57"/>
                </a:lnTo>
                <a:lnTo>
                  <a:pt x="156" y="74"/>
                </a:lnTo>
                <a:lnTo>
                  <a:pt x="219" y="91"/>
                </a:lnTo>
                <a:lnTo>
                  <a:pt x="290" y="106"/>
                </a:lnTo>
                <a:lnTo>
                  <a:pt x="371" y="120"/>
                </a:lnTo>
                <a:lnTo>
                  <a:pt x="457" y="134"/>
                </a:lnTo>
                <a:lnTo>
                  <a:pt x="551" y="146"/>
                </a:lnTo>
                <a:lnTo>
                  <a:pt x="652" y="157"/>
                </a:lnTo>
                <a:lnTo>
                  <a:pt x="760" y="168"/>
                </a:lnTo>
                <a:lnTo>
                  <a:pt x="872" y="177"/>
                </a:lnTo>
                <a:lnTo>
                  <a:pt x="990" y="183"/>
                </a:lnTo>
                <a:lnTo>
                  <a:pt x="1113" y="190"/>
                </a:lnTo>
                <a:lnTo>
                  <a:pt x="1240" y="194"/>
                </a:lnTo>
                <a:lnTo>
                  <a:pt x="1369" y="196"/>
                </a:lnTo>
                <a:lnTo>
                  <a:pt x="1502" y="197"/>
                </a:lnTo>
                <a:lnTo>
                  <a:pt x="1638" y="196"/>
                </a:lnTo>
                <a:lnTo>
                  <a:pt x="1769" y="194"/>
                </a:lnTo>
                <a:lnTo>
                  <a:pt x="1896" y="190"/>
                </a:lnTo>
                <a:lnTo>
                  <a:pt x="2017" y="183"/>
                </a:lnTo>
                <a:lnTo>
                  <a:pt x="2136" y="177"/>
                </a:lnTo>
                <a:lnTo>
                  <a:pt x="2249" y="168"/>
                </a:lnTo>
                <a:lnTo>
                  <a:pt x="2355" y="157"/>
                </a:lnTo>
                <a:lnTo>
                  <a:pt x="2457" y="146"/>
                </a:lnTo>
                <a:lnTo>
                  <a:pt x="2551" y="134"/>
                </a:lnTo>
                <a:lnTo>
                  <a:pt x="2638" y="120"/>
                </a:lnTo>
                <a:lnTo>
                  <a:pt x="2718" y="106"/>
                </a:lnTo>
                <a:lnTo>
                  <a:pt x="2789" y="91"/>
                </a:lnTo>
                <a:lnTo>
                  <a:pt x="2852" y="74"/>
                </a:lnTo>
                <a:lnTo>
                  <a:pt x="2906" y="57"/>
                </a:lnTo>
                <a:lnTo>
                  <a:pt x="2950" y="38"/>
                </a:lnTo>
                <a:lnTo>
                  <a:pt x="2984" y="20"/>
                </a:lnTo>
                <a:lnTo>
                  <a:pt x="300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A63599D7-BB84-4429-8EB0-CF28818B1887}"/>
              </a:ext>
            </a:extLst>
          </p:cNvPr>
          <p:cNvSpPr/>
          <p:nvPr userDrawn="1"/>
        </p:nvSpPr>
        <p:spPr>
          <a:xfrm>
            <a:off x="5593320" y="1188462"/>
            <a:ext cx="1005359" cy="1005359"/>
          </a:xfrm>
          <a:prstGeom prst="ellips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 w="762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66078785-B5E9-45BD-9969-8F4D4E1AF042}"/>
              </a:ext>
            </a:extLst>
          </p:cNvPr>
          <p:cNvSpPr/>
          <p:nvPr userDrawn="1"/>
        </p:nvSpPr>
        <p:spPr>
          <a:xfrm>
            <a:off x="10879759" y="2816610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8DAF32C-75AE-4774-B024-4C650796E401}"/>
              </a:ext>
            </a:extLst>
          </p:cNvPr>
          <p:cNvSpPr/>
          <p:nvPr userDrawn="1"/>
        </p:nvSpPr>
        <p:spPr>
          <a:xfrm>
            <a:off x="10026358" y="4462093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3A54C92C-2A3A-4971-8518-99B3E15F6B60}"/>
              </a:ext>
            </a:extLst>
          </p:cNvPr>
          <p:cNvSpPr/>
          <p:nvPr userDrawn="1"/>
        </p:nvSpPr>
        <p:spPr>
          <a:xfrm>
            <a:off x="2208617" y="5288125"/>
            <a:ext cx="533374" cy="5333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solidFill>
              <a:schemeClr val="bg1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1C4C08AA-9321-4F14-97E4-7E9F18DD2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834" y="3730307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068FF46A-6764-4D63-91D4-45B5C06D1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19408" y="539626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C019C627-830A-4A2B-947F-11CBFADA63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893028" y="2929408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0FD74DC0-BEEA-4399-940B-6DAA2966B0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39627" y="4574302"/>
            <a:ext cx="50683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4EBAD1E5-200D-492C-9A59-4C3A6B0E2E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56731" y="3730307"/>
            <a:ext cx="285785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8AC9C4A-A804-407D-9315-48BEAE8E3B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20727" y="5402914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2348A6FF-803E-4E4C-9212-FC95C2E40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94111" y="4574302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3B18D63D-EC42-49D0-A966-C6A313C85C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0225" y="2929408"/>
            <a:ext cx="264964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40D7FC9E-0F61-417D-89CA-5E046CC94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8E1CFA9D-E597-49C7-8072-3F9D5EE32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E7A313-8F03-497C-B703-86F5DC45891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B591F0D6-2A2F-41B2-A531-84851B36E0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6653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2">
            <a:extLst>
              <a:ext uri="{FF2B5EF4-FFF2-40B4-BE49-F238E27FC236}">
                <a16:creationId xmlns="" xmlns:a16="http://schemas.microsoft.com/office/drawing/2014/main" id="{451C9A2E-5D6B-4C83-A397-53CEC366D1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arallelogram 48">
            <a:extLst>
              <a:ext uri="{FF2B5EF4-FFF2-40B4-BE49-F238E27FC236}">
                <a16:creationId xmlns="" xmlns:a16="http://schemas.microsoft.com/office/drawing/2014/main" id="{4CA898D3-593B-4389-AEE2-CD2D2E4CD580}"/>
              </a:ext>
            </a:extLst>
          </p:cNvPr>
          <p:cNvSpPr/>
          <p:nvPr/>
        </p:nvSpPr>
        <p:spPr>
          <a:xfrm rot="4101163">
            <a:off x="2692230" y="1954020"/>
            <a:ext cx="617207" cy="2314627"/>
          </a:xfrm>
          <a:prstGeom prst="parallelogram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="" xmlns:a16="http://schemas.microsoft.com/office/drawing/2014/main" id="{B2D3048F-28E0-4853-8808-AA505414AD5B}"/>
              </a:ext>
            </a:extLst>
          </p:cNvPr>
          <p:cNvSpPr/>
          <p:nvPr/>
        </p:nvSpPr>
        <p:spPr>
          <a:xfrm rot="3869630">
            <a:off x="2874289" y="4002110"/>
            <a:ext cx="617207" cy="1890184"/>
          </a:xfrm>
          <a:prstGeom prst="parallelogram">
            <a:avLst>
              <a:gd name="adj" fmla="val 6996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="" xmlns:a16="http://schemas.microsoft.com/office/drawing/2014/main" id="{6788B285-E535-48F6-8501-B7BAA9033253}"/>
              </a:ext>
            </a:extLst>
          </p:cNvPr>
          <p:cNvSpPr/>
          <p:nvPr/>
        </p:nvSpPr>
        <p:spPr>
          <a:xfrm rot="4101163">
            <a:off x="2893343" y="2873535"/>
            <a:ext cx="617207" cy="2314627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3" name="Freeform 30">
            <a:extLst>
              <a:ext uri="{FF2B5EF4-FFF2-40B4-BE49-F238E27FC236}">
                <a16:creationId xmlns="" xmlns:a16="http://schemas.microsoft.com/office/drawing/2014/main" id="{BDEE89CA-C1CF-497F-AA0F-33E652E46F2D}"/>
              </a:ext>
            </a:extLst>
          </p:cNvPr>
          <p:cNvSpPr/>
          <p:nvPr/>
        </p:nvSpPr>
        <p:spPr>
          <a:xfrm>
            <a:off x="1562869" y="2338933"/>
            <a:ext cx="3275079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72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4" name="Freeform 31">
            <a:extLst>
              <a:ext uri="{FF2B5EF4-FFF2-40B4-BE49-F238E27FC236}">
                <a16:creationId xmlns="" xmlns:a16="http://schemas.microsoft.com/office/drawing/2014/main" id="{F33FC193-F2E5-4AE2-9AC4-D9B95A98F736}"/>
              </a:ext>
            </a:extLst>
          </p:cNvPr>
          <p:cNvSpPr/>
          <p:nvPr/>
        </p:nvSpPr>
        <p:spPr>
          <a:xfrm>
            <a:off x="1811303" y="3257491"/>
            <a:ext cx="2799382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5" name="Freeform 32">
            <a:extLst>
              <a:ext uri="{FF2B5EF4-FFF2-40B4-BE49-F238E27FC236}">
                <a16:creationId xmlns="" xmlns:a16="http://schemas.microsoft.com/office/drawing/2014/main" id="{C9AD0237-8364-4D0A-B219-3B7359112BBC}"/>
              </a:ext>
            </a:extLst>
          </p:cNvPr>
          <p:cNvSpPr/>
          <p:nvPr/>
        </p:nvSpPr>
        <p:spPr>
          <a:xfrm>
            <a:off x="2012414" y="4172722"/>
            <a:ext cx="2375988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08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="" xmlns:a16="http://schemas.microsoft.com/office/drawing/2014/main" id="{0FEC7246-A246-48C8-8835-5B7A3F7825B6}"/>
              </a:ext>
            </a:extLst>
          </p:cNvPr>
          <p:cNvSpPr/>
          <p:nvPr/>
        </p:nvSpPr>
        <p:spPr>
          <a:xfrm>
            <a:off x="2196561" y="5079076"/>
            <a:ext cx="1994621" cy="802542"/>
          </a:xfrm>
          <a:custGeom>
            <a:avLst/>
            <a:gdLst>
              <a:gd name="connsiteX0" fmla="*/ 0 w 3817257"/>
              <a:gd name="connsiteY0" fmla="*/ 0 h 1123225"/>
              <a:gd name="connsiteX1" fmla="*/ 1852 w 3817257"/>
              <a:gd name="connsiteY1" fmla="*/ 0 h 1123225"/>
              <a:gd name="connsiteX2" fmla="*/ 178905 w 3817257"/>
              <a:gd name="connsiteY2" fmla="*/ 41705 h 1123225"/>
              <a:gd name="connsiteX3" fmla="*/ 1908628 w 3817257"/>
              <a:gd name="connsiteY3" fmla="*/ 159291 h 1123225"/>
              <a:gd name="connsiteX4" fmla="*/ 3638351 w 3817257"/>
              <a:gd name="connsiteY4" fmla="*/ 41705 h 1123225"/>
              <a:gd name="connsiteX5" fmla="*/ 3815404 w 3817257"/>
              <a:gd name="connsiteY5" fmla="*/ 0 h 1123225"/>
              <a:gd name="connsiteX6" fmla="*/ 3817257 w 3817257"/>
              <a:gd name="connsiteY6" fmla="*/ 0 h 1123225"/>
              <a:gd name="connsiteX7" fmla="*/ 3598352 w 3817257"/>
              <a:gd name="connsiteY7" fmla="*/ 875619 h 1123225"/>
              <a:gd name="connsiteX8" fmla="*/ 3587778 w 3817257"/>
              <a:gd name="connsiteY8" fmla="*/ 875619 h 1123225"/>
              <a:gd name="connsiteX9" fmla="*/ 3565600 w 3817257"/>
              <a:gd name="connsiteY9" fmla="*/ 910274 h 1123225"/>
              <a:gd name="connsiteX10" fmla="*/ 1906928 w 3817257"/>
              <a:gd name="connsiteY10" fmla="*/ 1123225 h 1123225"/>
              <a:gd name="connsiteX11" fmla="*/ 248256 w 3817257"/>
              <a:gd name="connsiteY11" fmla="*/ 910274 h 1123225"/>
              <a:gd name="connsiteX12" fmla="*/ 226078 w 3817257"/>
              <a:gd name="connsiteY12" fmla="*/ 875619 h 1123225"/>
              <a:gd name="connsiteX13" fmla="*/ 218905 w 3817257"/>
              <a:gd name="connsiteY13" fmla="*/ 875619 h 1123225"/>
              <a:gd name="connsiteX14" fmla="*/ 214306 w 3817257"/>
              <a:gd name="connsiteY14" fmla="*/ 857224 h 1123225"/>
              <a:gd name="connsiteX15" fmla="*/ 213859 w 3817257"/>
              <a:gd name="connsiteY15" fmla="*/ 856525 h 1123225"/>
              <a:gd name="connsiteX16" fmla="*/ 214055 w 3817257"/>
              <a:gd name="connsiteY16" fmla="*/ 856219 h 112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7257" h="1123225">
                <a:moveTo>
                  <a:pt x="0" y="0"/>
                </a:moveTo>
                <a:lnTo>
                  <a:pt x="1852" y="0"/>
                </a:lnTo>
                <a:lnTo>
                  <a:pt x="178905" y="41705"/>
                </a:lnTo>
                <a:cubicBezTo>
                  <a:pt x="553770" y="112648"/>
                  <a:pt x="1188595" y="159291"/>
                  <a:pt x="1908628" y="159291"/>
                </a:cubicBezTo>
                <a:cubicBezTo>
                  <a:pt x="2628660" y="159291"/>
                  <a:pt x="3263486" y="112648"/>
                  <a:pt x="3638351" y="41705"/>
                </a:cubicBezTo>
                <a:lnTo>
                  <a:pt x="3815404" y="0"/>
                </a:lnTo>
                <a:lnTo>
                  <a:pt x="3817257" y="0"/>
                </a:lnTo>
                <a:lnTo>
                  <a:pt x="3598352" y="875619"/>
                </a:lnTo>
                <a:lnTo>
                  <a:pt x="3587778" y="875619"/>
                </a:lnTo>
                <a:lnTo>
                  <a:pt x="3565600" y="910274"/>
                </a:lnTo>
                <a:cubicBezTo>
                  <a:pt x="3407728" y="1031805"/>
                  <a:pt x="2725102" y="1123225"/>
                  <a:pt x="1906928" y="1123225"/>
                </a:cubicBezTo>
                <a:cubicBezTo>
                  <a:pt x="1088754" y="1123225"/>
                  <a:pt x="406129" y="1031805"/>
                  <a:pt x="248256" y="910274"/>
                </a:cubicBezTo>
                <a:lnTo>
                  <a:pt x="226078" y="875619"/>
                </a:lnTo>
                <a:lnTo>
                  <a:pt x="218905" y="875619"/>
                </a:lnTo>
                <a:lnTo>
                  <a:pt x="214306" y="857224"/>
                </a:lnTo>
                <a:lnTo>
                  <a:pt x="213859" y="856525"/>
                </a:lnTo>
                <a:lnTo>
                  <a:pt x="214055" y="8562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14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7" name="Freeform 37">
            <a:extLst>
              <a:ext uri="{FF2B5EF4-FFF2-40B4-BE49-F238E27FC236}">
                <a16:creationId xmlns="" xmlns:a16="http://schemas.microsoft.com/office/drawing/2014/main" id="{91327185-424D-48A1-AD6B-10C736AA9043}"/>
              </a:ext>
            </a:extLst>
          </p:cNvPr>
          <p:cNvSpPr/>
          <p:nvPr/>
        </p:nvSpPr>
        <p:spPr>
          <a:xfrm>
            <a:off x="1557306" y="2079844"/>
            <a:ext cx="3280641" cy="299533"/>
          </a:xfrm>
          <a:custGeom>
            <a:avLst/>
            <a:gdLst>
              <a:gd name="connsiteX0" fmla="*/ 1483604 w 2943226"/>
              <a:gd name="connsiteY0" fmla="*/ 57480 h 268726"/>
              <a:gd name="connsiteX1" fmla="*/ 316791 w 2943226"/>
              <a:gd name="connsiteY1" fmla="*/ 116221 h 268726"/>
              <a:gd name="connsiteX2" fmla="*/ 1483604 w 2943226"/>
              <a:gd name="connsiteY2" fmla="*/ 174962 h 268726"/>
              <a:gd name="connsiteX3" fmla="*/ 2650417 w 2943226"/>
              <a:gd name="connsiteY3" fmla="*/ 116221 h 268726"/>
              <a:gd name="connsiteX4" fmla="*/ 1483604 w 2943226"/>
              <a:gd name="connsiteY4" fmla="*/ 57480 h 268726"/>
              <a:gd name="connsiteX5" fmla="*/ 1471613 w 2943226"/>
              <a:gd name="connsiteY5" fmla="*/ 0 h 268726"/>
              <a:gd name="connsiteX6" fmla="*/ 2943226 w 2943226"/>
              <a:gd name="connsiteY6" fmla="*/ 134363 h 268726"/>
              <a:gd name="connsiteX7" fmla="*/ 1471613 w 2943226"/>
              <a:gd name="connsiteY7" fmla="*/ 268726 h 268726"/>
              <a:gd name="connsiteX8" fmla="*/ 0 w 2943226"/>
              <a:gd name="connsiteY8" fmla="*/ 134363 h 268726"/>
              <a:gd name="connsiteX9" fmla="*/ 1471613 w 2943226"/>
              <a:gd name="connsiteY9" fmla="*/ 0 h 26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226" h="268726">
                <a:moveTo>
                  <a:pt x="1483604" y="57480"/>
                </a:moveTo>
                <a:cubicBezTo>
                  <a:pt x="839191" y="57480"/>
                  <a:pt x="316791" y="83779"/>
                  <a:pt x="316791" y="116221"/>
                </a:cubicBezTo>
                <a:cubicBezTo>
                  <a:pt x="316791" y="148663"/>
                  <a:pt x="839191" y="174962"/>
                  <a:pt x="1483604" y="174962"/>
                </a:cubicBezTo>
                <a:cubicBezTo>
                  <a:pt x="2128017" y="174962"/>
                  <a:pt x="2650417" y="148663"/>
                  <a:pt x="2650417" y="116221"/>
                </a:cubicBezTo>
                <a:cubicBezTo>
                  <a:pt x="2650417" y="83779"/>
                  <a:pt x="2128017" y="57480"/>
                  <a:pt x="1483604" y="57480"/>
                </a:cubicBezTo>
                <a:close/>
                <a:moveTo>
                  <a:pt x="1471613" y="0"/>
                </a:moveTo>
                <a:cubicBezTo>
                  <a:pt x="2284362" y="0"/>
                  <a:pt x="2943226" y="60156"/>
                  <a:pt x="2943226" y="134363"/>
                </a:cubicBezTo>
                <a:cubicBezTo>
                  <a:pt x="2943226" y="208570"/>
                  <a:pt x="2284362" y="268726"/>
                  <a:pt x="1471613" y="268726"/>
                </a:cubicBezTo>
                <a:cubicBezTo>
                  <a:pt x="658864" y="268726"/>
                  <a:pt x="0" y="208570"/>
                  <a:pt x="0" y="134363"/>
                </a:cubicBezTo>
                <a:cubicBezTo>
                  <a:pt x="0" y="60156"/>
                  <a:pt x="658864" y="0"/>
                  <a:pt x="147161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 w="44450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4DC5BC9-48D5-4D19-BF8D-8789CA424F0B}"/>
              </a:ext>
            </a:extLst>
          </p:cNvPr>
          <p:cNvSpPr txBox="1"/>
          <p:nvPr userDrawn="1"/>
        </p:nvSpPr>
        <p:spPr>
          <a:xfrm>
            <a:off x="1201335" y="495828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B4B1FEF-B90E-4FFA-88E1-70FF9981D4DD}"/>
              </a:ext>
            </a:extLst>
          </p:cNvPr>
          <p:cNvSpPr txBox="1"/>
          <p:nvPr userDrawn="1"/>
        </p:nvSpPr>
        <p:spPr>
          <a:xfrm>
            <a:off x="973011" y="4023872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78F55FB0-BC80-48E7-AD87-043C6E6DB2FF}"/>
              </a:ext>
            </a:extLst>
          </p:cNvPr>
          <p:cNvSpPr txBox="1"/>
          <p:nvPr userDrawn="1"/>
        </p:nvSpPr>
        <p:spPr>
          <a:xfrm>
            <a:off x="760847" y="3128938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EFA1461A-91FF-44E1-BAE7-447593061563}"/>
              </a:ext>
            </a:extLst>
          </p:cNvPr>
          <p:cNvSpPr txBox="1"/>
          <p:nvPr userDrawn="1"/>
        </p:nvSpPr>
        <p:spPr>
          <a:xfrm>
            <a:off x="509801" y="2188003"/>
            <a:ext cx="9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54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915573DD-36FC-4175-B852-F06CECD0063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976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B062E42C-A43F-4B1E-8196-D32C9387CC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5023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3580D199-E781-4995-86FA-6B9C39F5A99E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772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3184256-5B1A-4BF7-8FEB-3DC944E7B70C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4819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56684B38-ADAC-46A7-B279-1D4331BE006D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90093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430D8960-C63C-4714-82F4-66ECB225218C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54140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F56A365A-9A8C-4C72-9362-D12023F23B5A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29414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9E547B97-515F-47FD-B622-9C86C9548185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934610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117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4232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2943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2943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503F19E-17A6-470D-9540-D83187222C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9AF20BF-8B21-40FC-A33C-E6D9B37D6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71188" y="955005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FEFE7C75-74A8-4158-A97D-0EB311572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173A1176-F307-47DE-B3B6-BDAB7ABA99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77538" y="308487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A2238CE5-0466-42C9-A0B1-877AB92951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5336031F-418E-4C46-904E-14D74DB404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71188" y="516827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8543756A-9789-40E0-9CD5-40C121DDC4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6D567014-85FA-436F-B318-02A4AAD16C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Picture Placeholder 2">
            <a:extLst>
              <a:ext uri="{FF2B5EF4-FFF2-40B4-BE49-F238E27FC236}">
                <a16:creationId xmlns="" xmlns:a16="http://schemas.microsoft.com/office/drawing/2014/main" id="{E1331EDC-4EA3-4FFA-B952-0B99C109EC4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7EDA0850-1801-4D0B-9FBD-02C047E0F945}"/>
              </a:ext>
            </a:extLst>
          </p:cNvPr>
          <p:cNvSpPr/>
          <p:nvPr userDrawn="1"/>
        </p:nvSpPr>
        <p:spPr>
          <a:xfrm rot="10800000">
            <a:off x="921167" y="2006542"/>
            <a:ext cx="2912663" cy="1093574"/>
          </a:xfrm>
          <a:custGeom>
            <a:avLst/>
            <a:gdLst>
              <a:gd name="connsiteX0" fmla="*/ 311238 w 2391382"/>
              <a:gd name="connsiteY0" fmla="*/ 897857 h 897857"/>
              <a:gd name="connsiteX1" fmla="*/ 304066 w 2391382"/>
              <a:gd name="connsiteY1" fmla="*/ 890686 h 897857"/>
              <a:gd name="connsiteX2" fmla="*/ 295461 w 2391382"/>
              <a:gd name="connsiteY2" fmla="*/ 884948 h 897857"/>
              <a:gd name="connsiteX3" fmla="*/ 289724 w 2391382"/>
              <a:gd name="connsiteY3" fmla="*/ 876343 h 897857"/>
              <a:gd name="connsiteX4" fmla="*/ 265341 w 2391382"/>
              <a:gd name="connsiteY4" fmla="*/ 844789 h 897857"/>
              <a:gd name="connsiteX5" fmla="*/ 239524 w 2391382"/>
              <a:gd name="connsiteY5" fmla="*/ 811800 h 897857"/>
              <a:gd name="connsiteX6" fmla="*/ 215141 w 2391382"/>
              <a:gd name="connsiteY6" fmla="*/ 774509 h 897857"/>
              <a:gd name="connsiteX7" fmla="*/ 185021 w 2391382"/>
              <a:gd name="connsiteY7" fmla="*/ 734349 h 897857"/>
              <a:gd name="connsiteX8" fmla="*/ 160639 w 2391382"/>
              <a:gd name="connsiteY8" fmla="*/ 701361 h 897857"/>
              <a:gd name="connsiteX9" fmla="*/ 15777 w 2391382"/>
              <a:gd name="connsiteY9" fmla="*/ 503431 h 897857"/>
              <a:gd name="connsiteX10" fmla="*/ 2868 w 2391382"/>
              <a:gd name="connsiteY10" fmla="*/ 476180 h 897857"/>
              <a:gd name="connsiteX11" fmla="*/ 0 w 2391382"/>
              <a:gd name="connsiteY11" fmla="*/ 448929 h 897857"/>
              <a:gd name="connsiteX12" fmla="*/ 2868 w 2391382"/>
              <a:gd name="connsiteY12" fmla="*/ 417374 h 897857"/>
              <a:gd name="connsiteX13" fmla="*/ 15777 w 2391382"/>
              <a:gd name="connsiteY13" fmla="*/ 392992 h 897857"/>
              <a:gd name="connsiteX14" fmla="*/ 50199 w 2391382"/>
              <a:gd name="connsiteY14" fmla="*/ 347095 h 897857"/>
              <a:gd name="connsiteX15" fmla="*/ 88925 w 2391382"/>
              <a:gd name="connsiteY15" fmla="*/ 295461 h 897857"/>
              <a:gd name="connsiteX16" fmla="*/ 129085 w 2391382"/>
              <a:gd name="connsiteY16" fmla="*/ 236656 h 897857"/>
              <a:gd name="connsiteX17" fmla="*/ 172113 w 2391382"/>
              <a:gd name="connsiteY17" fmla="*/ 174982 h 897857"/>
              <a:gd name="connsiteX18" fmla="*/ 215141 w 2391382"/>
              <a:gd name="connsiteY18" fmla="*/ 117611 h 897857"/>
              <a:gd name="connsiteX19" fmla="*/ 255301 w 2391382"/>
              <a:gd name="connsiteY19" fmla="*/ 64543 h 897857"/>
              <a:gd name="connsiteX20" fmla="*/ 289724 w 2391382"/>
              <a:gd name="connsiteY20" fmla="*/ 18646 h 897857"/>
              <a:gd name="connsiteX21" fmla="*/ 295461 w 2391382"/>
              <a:gd name="connsiteY21" fmla="*/ 10040 h 897857"/>
              <a:gd name="connsiteX22" fmla="*/ 304066 w 2391382"/>
              <a:gd name="connsiteY22" fmla="*/ 2869 h 897857"/>
              <a:gd name="connsiteX23" fmla="*/ 311238 w 2391382"/>
              <a:gd name="connsiteY23" fmla="*/ 0 h 897857"/>
              <a:gd name="connsiteX24" fmla="*/ 316975 w 2391382"/>
              <a:gd name="connsiteY24" fmla="*/ 0 h 897857"/>
              <a:gd name="connsiteX25" fmla="*/ 322712 w 2391382"/>
              <a:gd name="connsiteY25" fmla="*/ 2869 h 897857"/>
              <a:gd name="connsiteX26" fmla="*/ 325581 w 2391382"/>
              <a:gd name="connsiteY26" fmla="*/ 10040 h 897857"/>
              <a:gd name="connsiteX27" fmla="*/ 329883 w 2391382"/>
              <a:gd name="connsiteY27" fmla="*/ 18646 h 897857"/>
              <a:gd name="connsiteX28" fmla="*/ 329883 w 2391382"/>
              <a:gd name="connsiteY28" fmla="*/ 34423 h 897857"/>
              <a:gd name="connsiteX29" fmla="*/ 329883 w 2391382"/>
              <a:gd name="connsiteY29" fmla="*/ 53068 h 897857"/>
              <a:gd name="connsiteX30" fmla="*/ 331565 w 2391382"/>
              <a:gd name="connsiteY30" fmla="*/ 67358 h 897857"/>
              <a:gd name="connsiteX31" fmla="*/ 338964 w 2391382"/>
              <a:gd name="connsiteY31" fmla="*/ 79765 h 897857"/>
              <a:gd name="connsiteX32" fmla="*/ 376939 w 2391382"/>
              <a:gd name="connsiteY32" fmla="*/ 130602 h 897857"/>
              <a:gd name="connsiteX33" fmla="*/ 1412821 w 2391382"/>
              <a:gd name="connsiteY33" fmla="*/ 130602 h 897857"/>
              <a:gd name="connsiteX34" fmla="*/ 1412611 w 2391382"/>
              <a:gd name="connsiteY34" fmla="*/ 130175 h 897857"/>
              <a:gd name="connsiteX35" fmla="*/ 2314265 w 2391382"/>
              <a:gd name="connsiteY35" fmla="*/ 130175 h 897857"/>
              <a:gd name="connsiteX36" fmla="*/ 2342362 w 2391382"/>
              <a:gd name="connsiteY36" fmla="*/ 139245 h 897857"/>
              <a:gd name="connsiteX37" fmla="*/ 2366783 w 2391382"/>
              <a:gd name="connsiteY37" fmla="*/ 149989 h 897857"/>
              <a:gd name="connsiteX38" fmla="*/ 2377872 w 2391382"/>
              <a:gd name="connsiteY38" fmla="*/ 163461 h 897857"/>
              <a:gd name="connsiteX39" fmla="*/ 2379742 w 2391382"/>
              <a:gd name="connsiteY39" fmla="*/ 183910 h 897857"/>
              <a:gd name="connsiteX40" fmla="*/ 2368999 w 2391382"/>
              <a:gd name="connsiteY40" fmla="*/ 208332 h 897857"/>
              <a:gd name="connsiteX41" fmla="*/ 2236031 w 2391382"/>
              <a:gd name="connsiteY41" fmla="*/ 391094 h 897857"/>
              <a:gd name="connsiteX42" fmla="*/ 2222803 w 2391382"/>
              <a:gd name="connsiteY42" fmla="*/ 416949 h 897857"/>
              <a:gd name="connsiteX43" fmla="*/ 2218847 w 2391382"/>
              <a:gd name="connsiteY43" fmla="*/ 447388 h 897857"/>
              <a:gd name="connsiteX44" fmla="*/ 2222535 w 2391382"/>
              <a:gd name="connsiteY44" fmla="*/ 476725 h 897857"/>
              <a:gd name="connsiteX45" fmla="*/ 2236878 w 2391382"/>
              <a:gd name="connsiteY45" fmla="*/ 501567 h 897857"/>
              <a:gd name="connsiteX46" fmla="*/ 2379191 w 2391382"/>
              <a:gd name="connsiteY46" fmla="*/ 699294 h 897857"/>
              <a:gd name="connsiteX47" fmla="*/ 2391382 w 2391382"/>
              <a:gd name="connsiteY47" fmla="*/ 720411 h 897857"/>
              <a:gd name="connsiteX48" fmla="*/ 2386657 w 2391382"/>
              <a:gd name="connsiteY48" fmla="*/ 738045 h 897857"/>
              <a:gd name="connsiteX49" fmla="*/ 2374428 w 2391382"/>
              <a:gd name="connsiteY49" fmla="*/ 748417 h 897857"/>
              <a:gd name="connsiteX50" fmla="*/ 2351493 w 2391382"/>
              <a:gd name="connsiteY50" fmla="*/ 751721 h 897857"/>
              <a:gd name="connsiteX51" fmla="*/ 2345786 w 2391382"/>
              <a:gd name="connsiteY51" fmla="*/ 750787 h 897857"/>
              <a:gd name="connsiteX52" fmla="*/ 2345786 w 2391382"/>
              <a:gd name="connsiteY52" fmla="*/ 751721 h 897857"/>
              <a:gd name="connsiteX53" fmla="*/ 2213197 w 2391382"/>
              <a:gd name="connsiteY53" fmla="*/ 751721 h 897857"/>
              <a:gd name="connsiteX54" fmla="*/ 2002529 w 2391382"/>
              <a:gd name="connsiteY54" fmla="*/ 751721 h 897857"/>
              <a:gd name="connsiteX55" fmla="*/ 374303 w 2391382"/>
              <a:gd name="connsiteY55" fmla="*/ 751721 h 897857"/>
              <a:gd name="connsiteX56" fmla="*/ 349640 w 2391382"/>
              <a:gd name="connsiteY56" fmla="*/ 772150 h 897857"/>
              <a:gd name="connsiteX57" fmla="*/ 333873 w 2391382"/>
              <a:gd name="connsiteY57" fmla="*/ 792202 h 897857"/>
              <a:gd name="connsiteX58" fmla="*/ 329883 w 2391382"/>
              <a:gd name="connsiteY58" fmla="*/ 807497 h 897857"/>
              <a:gd name="connsiteX59" fmla="*/ 329883 w 2391382"/>
              <a:gd name="connsiteY59" fmla="*/ 863434 h 897857"/>
              <a:gd name="connsiteX60" fmla="*/ 329883 w 2391382"/>
              <a:gd name="connsiteY60" fmla="*/ 876343 h 897857"/>
              <a:gd name="connsiteX61" fmla="*/ 325581 w 2391382"/>
              <a:gd name="connsiteY61" fmla="*/ 884948 h 897857"/>
              <a:gd name="connsiteX62" fmla="*/ 322712 w 2391382"/>
              <a:gd name="connsiteY62" fmla="*/ 890686 h 897857"/>
              <a:gd name="connsiteX63" fmla="*/ 316975 w 2391382"/>
              <a:gd name="connsiteY63" fmla="*/ 893554 h 89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91382" h="897857">
                <a:moveTo>
                  <a:pt x="311238" y="897857"/>
                </a:moveTo>
                <a:lnTo>
                  <a:pt x="304066" y="890686"/>
                </a:lnTo>
                <a:lnTo>
                  <a:pt x="295461" y="884948"/>
                </a:lnTo>
                <a:lnTo>
                  <a:pt x="289724" y="876343"/>
                </a:lnTo>
                <a:lnTo>
                  <a:pt x="265341" y="844789"/>
                </a:lnTo>
                <a:lnTo>
                  <a:pt x="239524" y="811800"/>
                </a:lnTo>
                <a:lnTo>
                  <a:pt x="215141" y="774509"/>
                </a:lnTo>
                <a:lnTo>
                  <a:pt x="185021" y="734349"/>
                </a:lnTo>
                <a:lnTo>
                  <a:pt x="160639" y="701361"/>
                </a:lnTo>
                <a:lnTo>
                  <a:pt x="15777" y="503431"/>
                </a:lnTo>
                <a:lnTo>
                  <a:pt x="2868" y="476180"/>
                </a:lnTo>
                <a:lnTo>
                  <a:pt x="0" y="448929"/>
                </a:lnTo>
                <a:lnTo>
                  <a:pt x="2868" y="417374"/>
                </a:lnTo>
                <a:lnTo>
                  <a:pt x="15777" y="392992"/>
                </a:lnTo>
                <a:lnTo>
                  <a:pt x="50199" y="347095"/>
                </a:lnTo>
                <a:lnTo>
                  <a:pt x="88925" y="295461"/>
                </a:lnTo>
                <a:lnTo>
                  <a:pt x="129085" y="236656"/>
                </a:lnTo>
                <a:lnTo>
                  <a:pt x="172113" y="174982"/>
                </a:lnTo>
                <a:lnTo>
                  <a:pt x="215141" y="117611"/>
                </a:lnTo>
                <a:lnTo>
                  <a:pt x="255301" y="64543"/>
                </a:lnTo>
                <a:lnTo>
                  <a:pt x="289724" y="18646"/>
                </a:lnTo>
                <a:lnTo>
                  <a:pt x="295461" y="10040"/>
                </a:lnTo>
                <a:lnTo>
                  <a:pt x="304066" y="2869"/>
                </a:lnTo>
                <a:lnTo>
                  <a:pt x="311238" y="0"/>
                </a:lnTo>
                <a:lnTo>
                  <a:pt x="316975" y="0"/>
                </a:lnTo>
                <a:lnTo>
                  <a:pt x="322712" y="2869"/>
                </a:lnTo>
                <a:lnTo>
                  <a:pt x="325581" y="10040"/>
                </a:lnTo>
                <a:lnTo>
                  <a:pt x="329883" y="18646"/>
                </a:lnTo>
                <a:lnTo>
                  <a:pt x="329883" y="34423"/>
                </a:lnTo>
                <a:lnTo>
                  <a:pt x="329883" y="53068"/>
                </a:lnTo>
                <a:lnTo>
                  <a:pt x="331565" y="67358"/>
                </a:lnTo>
                <a:lnTo>
                  <a:pt x="338964" y="79765"/>
                </a:lnTo>
                <a:lnTo>
                  <a:pt x="376939" y="130602"/>
                </a:lnTo>
                <a:lnTo>
                  <a:pt x="1412821" y="130602"/>
                </a:lnTo>
                <a:lnTo>
                  <a:pt x="1412611" y="130175"/>
                </a:lnTo>
                <a:lnTo>
                  <a:pt x="2314265" y="130175"/>
                </a:lnTo>
                <a:lnTo>
                  <a:pt x="2342362" y="139245"/>
                </a:lnTo>
                <a:lnTo>
                  <a:pt x="2366783" y="149989"/>
                </a:lnTo>
                <a:lnTo>
                  <a:pt x="2377872" y="163461"/>
                </a:lnTo>
                <a:lnTo>
                  <a:pt x="2379742" y="183910"/>
                </a:lnTo>
                <a:lnTo>
                  <a:pt x="2368999" y="208332"/>
                </a:lnTo>
                <a:lnTo>
                  <a:pt x="2236031" y="391094"/>
                </a:lnTo>
                <a:lnTo>
                  <a:pt x="2222803" y="416949"/>
                </a:lnTo>
                <a:lnTo>
                  <a:pt x="2218847" y="447388"/>
                </a:lnTo>
                <a:lnTo>
                  <a:pt x="2222535" y="476725"/>
                </a:lnTo>
                <a:lnTo>
                  <a:pt x="2236878" y="501567"/>
                </a:lnTo>
                <a:lnTo>
                  <a:pt x="2379191" y="699294"/>
                </a:lnTo>
                <a:lnTo>
                  <a:pt x="2391382" y="720411"/>
                </a:lnTo>
                <a:lnTo>
                  <a:pt x="2386657" y="738045"/>
                </a:lnTo>
                <a:lnTo>
                  <a:pt x="2374428" y="748417"/>
                </a:lnTo>
                <a:lnTo>
                  <a:pt x="2351493" y="751721"/>
                </a:lnTo>
                <a:lnTo>
                  <a:pt x="2345786" y="750787"/>
                </a:lnTo>
                <a:lnTo>
                  <a:pt x="2345786" y="751721"/>
                </a:lnTo>
                <a:lnTo>
                  <a:pt x="2213197" y="751721"/>
                </a:lnTo>
                <a:lnTo>
                  <a:pt x="2002529" y="751721"/>
                </a:lnTo>
                <a:lnTo>
                  <a:pt x="374303" y="751721"/>
                </a:lnTo>
                <a:lnTo>
                  <a:pt x="349640" y="772150"/>
                </a:lnTo>
                <a:lnTo>
                  <a:pt x="333873" y="792202"/>
                </a:lnTo>
                <a:lnTo>
                  <a:pt x="329883" y="807497"/>
                </a:lnTo>
                <a:lnTo>
                  <a:pt x="329883" y="863434"/>
                </a:lnTo>
                <a:lnTo>
                  <a:pt x="329883" y="876343"/>
                </a:lnTo>
                <a:lnTo>
                  <a:pt x="325581" y="884948"/>
                </a:lnTo>
                <a:lnTo>
                  <a:pt x="322712" y="890686"/>
                </a:lnTo>
                <a:lnTo>
                  <a:pt x="316975" y="8935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Freeform 18">
            <a:extLst>
              <a:ext uri="{FF2B5EF4-FFF2-40B4-BE49-F238E27FC236}">
                <a16:creationId xmlns="" xmlns:a16="http://schemas.microsoft.com/office/drawing/2014/main" id="{792DEFED-52EC-411A-9CEC-672D940E95A9}"/>
              </a:ext>
            </a:extLst>
          </p:cNvPr>
          <p:cNvSpPr>
            <a:spLocks/>
          </p:cNvSpPr>
          <p:nvPr userDrawn="1"/>
        </p:nvSpPr>
        <p:spPr bwMode="auto">
          <a:xfrm>
            <a:off x="3778634" y="2084774"/>
            <a:ext cx="1523823" cy="1350662"/>
          </a:xfrm>
          <a:custGeom>
            <a:avLst/>
            <a:gdLst>
              <a:gd name="T0" fmla="*/ 14 w 572"/>
              <a:gd name="T1" fmla="*/ 0 h 507"/>
              <a:gd name="T2" fmla="*/ 21 w 572"/>
              <a:gd name="T3" fmla="*/ 0 h 507"/>
              <a:gd name="T4" fmla="*/ 107 w 572"/>
              <a:gd name="T5" fmla="*/ 16 h 507"/>
              <a:gd name="T6" fmla="*/ 188 w 572"/>
              <a:gd name="T7" fmla="*/ 40 h 507"/>
              <a:gd name="T8" fmla="*/ 265 w 572"/>
              <a:gd name="T9" fmla="*/ 72 h 507"/>
              <a:gd name="T10" fmla="*/ 337 w 572"/>
              <a:gd name="T11" fmla="*/ 114 h 507"/>
              <a:gd name="T12" fmla="*/ 403 w 572"/>
              <a:gd name="T13" fmla="*/ 163 h 507"/>
              <a:gd name="T14" fmla="*/ 463 w 572"/>
              <a:gd name="T15" fmla="*/ 221 h 507"/>
              <a:gd name="T16" fmla="*/ 482 w 572"/>
              <a:gd name="T17" fmla="*/ 233 h 507"/>
              <a:gd name="T18" fmla="*/ 503 w 572"/>
              <a:gd name="T19" fmla="*/ 237 h 507"/>
              <a:gd name="T20" fmla="*/ 524 w 572"/>
              <a:gd name="T21" fmla="*/ 230 h 507"/>
              <a:gd name="T22" fmla="*/ 549 w 572"/>
              <a:gd name="T23" fmla="*/ 214 h 507"/>
              <a:gd name="T24" fmla="*/ 558 w 572"/>
              <a:gd name="T25" fmla="*/ 212 h 507"/>
              <a:gd name="T26" fmla="*/ 563 w 572"/>
              <a:gd name="T27" fmla="*/ 209 h 507"/>
              <a:gd name="T28" fmla="*/ 568 w 572"/>
              <a:gd name="T29" fmla="*/ 212 h 507"/>
              <a:gd name="T30" fmla="*/ 570 w 572"/>
              <a:gd name="T31" fmla="*/ 214 h 507"/>
              <a:gd name="T32" fmla="*/ 572 w 572"/>
              <a:gd name="T33" fmla="*/ 216 h 507"/>
              <a:gd name="T34" fmla="*/ 570 w 572"/>
              <a:gd name="T35" fmla="*/ 223 h 507"/>
              <a:gd name="T36" fmla="*/ 568 w 572"/>
              <a:gd name="T37" fmla="*/ 230 h 507"/>
              <a:gd name="T38" fmla="*/ 461 w 572"/>
              <a:gd name="T39" fmla="*/ 475 h 507"/>
              <a:gd name="T40" fmla="*/ 447 w 572"/>
              <a:gd name="T41" fmla="*/ 491 h 507"/>
              <a:gd name="T42" fmla="*/ 428 w 572"/>
              <a:gd name="T43" fmla="*/ 503 h 507"/>
              <a:gd name="T44" fmla="*/ 405 w 572"/>
              <a:gd name="T45" fmla="*/ 507 h 507"/>
              <a:gd name="T46" fmla="*/ 142 w 572"/>
              <a:gd name="T47" fmla="*/ 479 h 507"/>
              <a:gd name="T48" fmla="*/ 133 w 572"/>
              <a:gd name="T49" fmla="*/ 477 h 507"/>
              <a:gd name="T50" fmla="*/ 128 w 572"/>
              <a:gd name="T51" fmla="*/ 475 h 507"/>
              <a:gd name="T52" fmla="*/ 123 w 572"/>
              <a:gd name="T53" fmla="*/ 472 h 507"/>
              <a:gd name="T54" fmla="*/ 123 w 572"/>
              <a:gd name="T55" fmla="*/ 468 h 507"/>
              <a:gd name="T56" fmla="*/ 126 w 572"/>
              <a:gd name="T57" fmla="*/ 463 h 507"/>
              <a:gd name="T58" fmla="*/ 128 w 572"/>
              <a:gd name="T59" fmla="*/ 458 h 507"/>
              <a:gd name="T60" fmla="*/ 135 w 572"/>
              <a:gd name="T61" fmla="*/ 454 h 507"/>
              <a:gd name="T62" fmla="*/ 144 w 572"/>
              <a:gd name="T63" fmla="*/ 449 h 507"/>
              <a:gd name="T64" fmla="*/ 156 w 572"/>
              <a:gd name="T65" fmla="*/ 440 h 507"/>
              <a:gd name="T66" fmla="*/ 161 w 572"/>
              <a:gd name="T67" fmla="*/ 428 h 507"/>
              <a:gd name="T68" fmla="*/ 158 w 572"/>
              <a:gd name="T69" fmla="*/ 417 h 507"/>
              <a:gd name="T70" fmla="*/ 147 w 572"/>
              <a:gd name="T71" fmla="*/ 405 h 507"/>
              <a:gd name="T72" fmla="*/ 91 w 572"/>
              <a:gd name="T73" fmla="*/ 375 h 507"/>
              <a:gd name="T74" fmla="*/ 28 w 572"/>
              <a:gd name="T75" fmla="*/ 354 h 507"/>
              <a:gd name="T76" fmla="*/ 12 w 572"/>
              <a:gd name="T77" fmla="*/ 344 h 507"/>
              <a:gd name="T78" fmla="*/ 5 w 572"/>
              <a:gd name="T79" fmla="*/ 330 h 507"/>
              <a:gd name="T80" fmla="*/ 12 w 572"/>
              <a:gd name="T81" fmla="*/ 314 h 507"/>
              <a:gd name="T82" fmla="*/ 88 w 572"/>
              <a:gd name="T83" fmla="*/ 209 h 507"/>
              <a:gd name="T84" fmla="*/ 98 w 572"/>
              <a:gd name="T85" fmla="*/ 189 h 507"/>
              <a:gd name="T86" fmla="*/ 98 w 572"/>
              <a:gd name="T87" fmla="*/ 165 h 507"/>
              <a:gd name="T88" fmla="*/ 88 w 572"/>
              <a:gd name="T89" fmla="*/ 144 h 507"/>
              <a:gd name="T90" fmla="*/ 5 w 572"/>
              <a:gd name="T91" fmla="*/ 30 h 507"/>
              <a:gd name="T92" fmla="*/ 0 w 572"/>
              <a:gd name="T93" fmla="*/ 23 h 507"/>
              <a:gd name="T94" fmla="*/ 0 w 572"/>
              <a:gd name="T95" fmla="*/ 16 h 507"/>
              <a:gd name="T96" fmla="*/ 0 w 572"/>
              <a:gd name="T97" fmla="*/ 12 h 507"/>
              <a:gd name="T98" fmla="*/ 2 w 572"/>
              <a:gd name="T99" fmla="*/ 7 h 507"/>
              <a:gd name="T100" fmla="*/ 7 w 572"/>
              <a:gd name="T101" fmla="*/ 2 h 507"/>
              <a:gd name="T102" fmla="*/ 14 w 572"/>
              <a:gd name="T10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2" h="507">
                <a:moveTo>
                  <a:pt x="14" y="0"/>
                </a:moveTo>
                <a:lnTo>
                  <a:pt x="21" y="0"/>
                </a:lnTo>
                <a:lnTo>
                  <a:pt x="107" y="16"/>
                </a:lnTo>
                <a:lnTo>
                  <a:pt x="188" y="40"/>
                </a:lnTo>
                <a:lnTo>
                  <a:pt x="265" y="72"/>
                </a:lnTo>
                <a:lnTo>
                  <a:pt x="337" y="114"/>
                </a:lnTo>
                <a:lnTo>
                  <a:pt x="403" y="163"/>
                </a:lnTo>
                <a:lnTo>
                  <a:pt x="463" y="221"/>
                </a:lnTo>
                <a:lnTo>
                  <a:pt x="482" y="233"/>
                </a:lnTo>
                <a:lnTo>
                  <a:pt x="503" y="237"/>
                </a:lnTo>
                <a:lnTo>
                  <a:pt x="524" y="230"/>
                </a:lnTo>
                <a:lnTo>
                  <a:pt x="549" y="214"/>
                </a:lnTo>
                <a:lnTo>
                  <a:pt x="558" y="212"/>
                </a:lnTo>
                <a:lnTo>
                  <a:pt x="563" y="209"/>
                </a:lnTo>
                <a:lnTo>
                  <a:pt x="568" y="212"/>
                </a:lnTo>
                <a:lnTo>
                  <a:pt x="570" y="214"/>
                </a:lnTo>
                <a:lnTo>
                  <a:pt x="572" y="216"/>
                </a:lnTo>
                <a:lnTo>
                  <a:pt x="570" y="223"/>
                </a:lnTo>
                <a:lnTo>
                  <a:pt x="568" y="230"/>
                </a:lnTo>
                <a:lnTo>
                  <a:pt x="461" y="475"/>
                </a:lnTo>
                <a:lnTo>
                  <a:pt x="447" y="491"/>
                </a:lnTo>
                <a:lnTo>
                  <a:pt x="428" y="503"/>
                </a:lnTo>
                <a:lnTo>
                  <a:pt x="405" y="507"/>
                </a:lnTo>
                <a:lnTo>
                  <a:pt x="142" y="479"/>
                </a:lnTo>
                <a:lnTo>
                  <a:pt x="133" y="477"/>
                </a:lnTo>
                <a:lnTo>
                  <a:pt x="128" y="475"/>
                </a:lnTo>
                <a:lnTo>
                  <a:pt x="123" y="472"/>
                </a:lnTo>
                <a:lnTo>
                  <a:pt x="123" y="468"/>
                </a:lnTo>
                <a:lnTo>
                  <a:pt x="126" y="463"/>
                </a:lnTo>
                <a:lnTo>
                  <a:pt x="128" y="458"/>
                </a:lnTo>
                <a:lnTo>
                  <a:pt x="135" y="454"/>
                </a:lnTo>
                <a:lnTo>
                  <a:pt x="144" y="449"/>
                </a:lnTo>
                <a:lnTo>
                  <a:pt x="156" y="440"/>
                </a:lnTo>
                <a:lnTo>
                  <a:pt x="161" y="428"/>
                </a:lnTo>
                <a:lnTo>
                  <a:pt x="158" y="417"/>
                </a:lnTo>
                <a:lnTo>
                  <a:pt x="147" y="405"/>
                </a:lnTo>
                <a:lnTo>
                  <a:pt x="91" y="375"/>
                </a:lnTo>
                <a:lnTo>
                  <a:pt x="28" y="354"/>
                </a:lnTo>
                <a:lnTo>
                  <a:pt x="12" y="344"/>
                </a:lnTo>
                <a:lnTo>
                  <a:pt x="5" y="330"/>
                </a:lnTo>
                <a:lnTo>
                  <a:pt x="12" y="314"/>
                </a:lnTo>
                <a:lnTo>
                  <a:pt x="88" y="209"/>
                </a:lnTo>
                <a:lnTo>
                  <a:pt x="98" y="189"/>
                </a:lnTo>
                <a:lnTo>
                  <a:pt x="98" y="165"/>
                </a:lnTo>
                <a:lnTo>
                  <a:pt x="88" y="144"/>
                </a:lnTo>
                <a:lnTo>
                  <a:pt x="5" y="30"/>
                </a:lnTo>
                <a:lnTo>
                  <a:pt x="0" y="23"/>
                </a:lnTo>
                <a:lnTo>
                  <a:pt x="0" y="16"/>
                </a:lnTo>
                <a:lnTo>
                  <a:pt x="0" y="12"/>
                </a:lnTo>
                <a:lnTo>
                  <a:pt x="2" y="7"/>
                </a:lnTo>
                <a:lnTo>
                  <a:pt x="7" y="2"/>
                </a:lnTo>
                <a:lnTo>
                  <a:pt x="14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19">
            <a:extLst>
              <a:ext uri="{FF2B5EF4-FFF2-40B4-BE49-F238E27FC236}">
                <a16:creationId xmlns="" xmlns:a16="http://schemas.microsoft.com/office/drawing/2014/main" id="{781EF587-3E5B-4857-9ADA-9FC8F0C59FB2}"/>
              </a:ext>
            </a:extLst>
          </p:cNvPr>
          <p:cNvSpPr>
            <a:spLocks/>
          </p:cNvSpPr>
          <p:nvPr userDrawn="1"/>
        </p:nvSpPr>
        <p:spPr bwMode="auto">
          <a:xfrm>
            <a:off x="4404679" y="3150385"/>
            <a:ext cx="1196149" cy="1699649"/>
          </a:xfrm>
          <a:custGeom>
            <a:avLst/>
            <a:gdLst>
              <a:gd name="T0" fmla="*/ 347 w 449"/>
              <a:gd name="T1" fmla="*/ 3 h 638"/>
              <a:gd name="T2" fmla="*/ 356 w 449"/>
              <a:gd name="T3" fmla="*/ 17 h 638"/>
              <a:gd name="T4" fmla="*/ 412 w 449"/>
              <a:gd name="T5" fmla="*/ 203 h 638"/>
              <a:gd name="T6" fmla="*/ 414 w 449"/>
              <a:gd name="T7" fmla="*/ 373 h 638"/>
              <a:gd name="T8" fmla="*/ 389 w 449"/>
              <a:gd name="T9" fmla="*/ 507 h 638"/>
              <a:gd name="T10" fmla="*/ 393 w 449"/>
              <a:gd name="T11" fmla="*/ 549 h 638"/>
              <a:gd name="T12" fmla="*/ 435 w 449"/>
              <a:gd name="T13" fmla="*/ 580 h 638"/>
              <a:gd name="T14" fmla="*/ 447 w 449"/>
              <a:gd name="T15" fmla="*/ 589 h 638"/>
              <a:gd name="T16" fmla="*/ 449 w 449"/>
              <a:gd name="T17" fmla="*/ 598 h 638"/>
              <a:gd name="T18" fmla="*/ 440 w 449"/>
              <a:gd name="T19" fmla="*/ 603 h 638"/>
              <a:gd name="T20" fmla="*/ 398 w 449"/>
              <a:gd name="T21" fmla="*/ 608 h 638"/>
              <a:gd name="T22" fmla="*/ 312 w 449"/>
              <a:gd name="T23" fmla="*/ 617 h 638"/>
              <a:gd name="T24" fmla="*/ 223 w 449"/>
              <a:gd name="T25" fmla="*/ 626 h 638"/>
              <a:gd name="T26" fmla="*/ 156 w 449"/>
              <a:gd name="T27" fmla="*/ 633 h 638"/>
              <a:gd name="T28" fmla="*/ 128 w 449"/>
              <a:gd name="T29" fmla="*/ 638 h 638"/>
              <a:gd name="T30" fmla="*/ 119 w 449"/>
              <a:gd name="T31" fmla="*/ 617 h 638"/>
              <a:gd name="T32" fmla="*/ 95 w 449"/>
              <a:gd name="T33" fmla="*/ 566 h 638"/>
              <a:gd name="T34" fmla="*/ 70 w 449"/>
              <a:gd name="T35" fmla="*/ 507 h 638"/>
              <a:gd name="T36" fmla="*/ 47 w 449"/>
              <a:gd name="T37" fmla="*/ 456 h 638"/>
              <a:gd name="T38" fmla="*/ 26 w 449"/>
              <a:gd name="T39" fmla="*/ 407 h 638"/>
              <a:gd name="T40" fmla="*/ 0 w 449"/>
              <a:gd name="T41" fmla="*/ 349 h 638"/>
              <a:gd name="T42" fmla="*/ 0 w 449"/>
              <a:gd name="T43" fmla="*/ 340 h 638"/>
              <a:gd name="T44" fmla="*/ 9 w 449"/>
              <a:gd name="T45" fmla="*/ 335 h 638"/>
              <a:gd name="T46" fmla="*/ 21 w 449"/>
              <a:gd name="T47" fmla="*/ 342 h 638"/>
              <a:gd name="T48" fmla="*/ 44 w 449"/>
              <a:gd name="T49" fmla="*/ 352 h 638"/>
              <a:gd name="T50" fmla="*/ 65 w 449"/>
              <a:gd name="T51" fmla="*/ 345 h 638"/>
              <a:gd name="T52" fmla="*/ 72 w 449"/>
              <a:gd name="T53" fmla="*/ 303 h 638"/>
              <a:gd name="T54" fmla="*/ 56 w 449"/>
              <a:gd name="T55" fmla="*/ 196 h 638"/>
              <a:gd name="T56" fmla="*/ 54 w 449"/>
              <a:gd name="T57" fmla="*/ 179 h 638"/>
              <a:gd name="T58" fmla="*/ 61 w 449"/>
              <a:gd name="T59" fmla="*/ 170 h 638"/>
              <a:gd name="T60" fmla="*/ 72 w 449"/>
              <a:gd name="T61" fmla="*/ 163 h 638"/>
              <a:gd name="T62" fmla="*/ 212 w 449"/>
              <a:gd name="T63" fmla="*/ 177 h 638"/>
              <a:gd name="T64" fmla="*/ 254 w 449"/>
              <a:gd name="T65" fmla="*/ 163 h 638"/>
              <a:gd name="T66" fmla="*/ 323 w 449"/>
              <a:gd name="T67" fmla="*/ 17 h 638"/>
              <a:gd name="T68" fmla="*/ 335 w 449"/>
              <a:gd name="T69" fmla="*/ 3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9" h="638">
                <a:moveTo>
                  <a:pt x="340" y="0"/>
                </a:moveTo>
                <a:lnTo>
                  <a:pt x="347" y="3"/>
                </a:lnTo>
                <a:lnTo>
                  <a:pt x="351" y="7"/>
                </a:lnTo>
                <a:lnTo>
                  <a:pt x="356" y="17"/>
                </a:lnTo>
                <a:lnTo>
                  <a:pt x="391" y="107"/>
                </a:lnTo>
                <a:lnTo>
                  <a:pt x="412" y="203"/>
                </a:lnTo>
                <a:lnTo>
                  <a:pt x="419" y="303"/>
                </a:lnTo>
                <a:lnTo>
                  <a:pt x="414" y="373"/>
                </a:lnTo>
                <a:lnTo>
                  <a:pt x="405" y="442"/>
                </a:lnTo>
                <a:lnTo>
                  <a:pt x="389" y="507"/>
                </a:lnTo>
                <a:lnTo>
                  <a:pt x="386" y="528"/>
                </a:lnTo>
                <a:lnTo>
                  <a:pt x="393" y="549"/>
                </a:lnTo>
                <a:lnTo>
                  <a:pt x="410" y="566"/>
                </a:lnTo>
                <a:lnTo>
                  <a:pt x="435" y="580"/>
                </a:lnTo>
                <a:lnTo>
                  <a:pt x="442" y="584"/>
                </a:lnTo>
                <a:lnTo>
                  <a:pt x="447" y="589"/>
                </a:lnTo>
                <a:lnTo>
                  <a:pt x="449" y="594"/>
                </a:lnTo>
                <a:lnTo>
                  <a:pt x="449" y="598"/>
                </a:lnTo>
                <a:lnTo>
                  <a:pt x="445" y="601"/>
                </a:lnTo>
                <a:lnTo>
                  <a:pt x="440" y="603"/>
                </a:lnTo>
                <a:lnTo>
                  <a:pt x="431" y="605"/>
                </a:lnTo>
                <a:lnTo>
                  <a:pt x="398" y="608"/>
                </a:lnTo>
                <a:lnTo>
                  <a:pt x="356" y="612"/>
                </a:lnTo>
                <a:lnTo>
                  <a:pt x="312" y="617"/>
                </a:lnTo>
                <a:lnTo>
                  <a:pt x="268" y="621"/>
                </a:lnTo>
                <a:lnTo>
                  <a:pt x="223" y="626"/>
                </a:lnTo>
                <a:lnTo>
                  <a:pt x="186" y="631"/>
                </a:lnTo>
                <a:lnTo>
                  <a:pt x="156" y="633"/>
                </a:lnTo>
                <a:lnTo>
                  <a:pt x="135" y="635"/>
                </a:lnTo>
                <a:lnTo>
                  <a:pt x="128" y="638"/>
                </a:lnTo>
                <a:lnTo>
                  <a:pt x="126" y="631"/>
                </a:lnTo>
                <a:lnTo>
                  <a:pt x="119" y="617"/>
                </a:lnTo>
                <a:lnTo>
                  <a:pt x="107" y="594"/>
                </a:lnTo>
                <a:lnTo>
                  <a:pt x="95" y="566"/>
                </a:lnTo>
                <a:lnTo>
                  <a:pt x="81" y="535"/>
                </a:lnTo>
                <a:lnTo>
                  <a:pt x="70" y="507"/>
                </a:lnTo>
                <a:lnTo>
                  <a:pt x="58" y="480"/>
                </a:lnTo>
                <a:lnTo>
                  <a:pt x="47" y="456"/>
                </a:lnTo>
                <a:lnTo>
                  <a:pt x="37" y="431"/>
                </a:lnTo>
                <a:lnTo>
                  <a:pt x="26" y="407"/>
                </a:lnTo>
                <a:lnTo>
                  <a:pt x="5" y="359"/>
                </a:lnTo>
                <a:lnTo>
                  <a:pt x="0" y="349"/>
                </a:lnTo>
                <a:lnTo>
                  <a:pt x="0" y="345"/>
                </a:lnTo>
                <a:lnTo>
                  <a:pt x="0" y="340"/>
                </a:lnTo>
                <a:lnTo>
                  <a:pt x="5" y="338"/>
                </a:lnTo>
                <a:lnTo>
                  <a:pt x="9" y="335"/>
                </a:lnTo>
                <a:lnTo>
                  <a:pt x="14" y="338"/>
                </a:lnTo>
                <a:lnTo>
                  <a:pt x="21" y="342"/>
                </a:lnTo>
                <a:lnTo>
                  <a:pt x="30" y="347"/>
                </a:lnTo>
                <a:lnTo>
                  <a:pt x="44" y="352"/>
                </a:lnTo>
                <a:lnTo>
                  <a:pt x="56" y="352"/>
                </a:lnTo>
                <a:lnTo>
                  <a:pt x="65" y="345"/>
                </a:lnTo>
                <a:lnTo>
                  <a:pt x="70" y="335"/>
                </a:lnTo>
                <a:lnTo>
                  <a:pt x="72" y="303"/>
                </a:lnTo>
                <a:lnTo>
                  <a:pt x="67" y="249"/>
                </a:lnTo>
                <a:lnTo>
                  <a:pt x="56" y="196"/>
                </a:lnTo>
                <a:lnTo>
                  <a:pt x="54" y="189"/>
                </a:lnTo>
                <a:lnTo>
                  <a:pt x="54" y="179"/>
                </a:lnTo>
                <a:lnTo>
                  <a:pt x="56" y="175"/>
                </a:lnTo>
                <a:lnTo>
                  <a:pt x="61" y="170"/>
                </a:lnTo>
                <a:lnTo>
                  <a:pt x="65" y="165"/>
                </a:lnTo>
                <a:lnTo>
                  <a:pt x="72" y="163"/>
                </a:lnTo>
                <a:lnTo>
                  <a:pt x="81" y="163"/>
                </a:lnTo>
                <a:lnTo>
                  <a:pt x="212" y="177"/>
                </a:lnTo>
                <a:lnTo>
                  <a:pt x="233" y="175"/>
                </a:lnTo>
                <a:lnTo>
                  <a:pt x="254" y="163"/>
                </a:lnTo>
                <a:lnTo>
                  <a:pt x="268" y="145"/>
                </a:lnTo>
                <a:lnTo>
                  <a:pt x="323" y="17"/>
                </a:lnTo>
                <a:lnTo>
                  <a:pt x="328" y="7"/>
                </a:lnTo>
                <a:lnTo>
                  <a:pt x="335" y="3"/>
                </a:lnTo>
                <a:lnTo>
                  <a:pt x="34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Freeform 20">
            <a:extLst>
              <a:ext uri="{FF2B5EF4-FFF2-40B4-BE49-F238E27FC236}">
                <a16:creationId xmlns="" xmlns:a16="http://schemas.microsoft.com/office/drawing/2014/main" id="{7FCA9ED9-0750-4907-8282-9F6C72B0C8A0}"/>
              </a:ext>
            </a:extLst>
          </p:cNvPr>
          <p:cNvSpPr>
            <a:spLocks/>
          </p:cNvSpPr>
          <p:nvPr userDrawn="1"/>
        </p:nvSpPr>
        <p:spPr bwMode="auto">
          <a:xfrm>
            <a:off x="3461614" y="4575638"/>
            <a:ext cx="1712970" cy="1470543"/>
          </a:xfrm>
          <a:custGeom>
            <a:avLst/>
            <a:gdLst>
              <a:gd name="T0" fmla="*/ 359 w 643"/>
              <a:gd name="T1" fmla="*/ 3 h 552"/>
              <a:gd name="T2" fmla="*/ 424 w 643"/>
              <a:gd name="T3" fmla="*/ 138 h 552"/>
              <a:gd name="T4" fmla="*/ 459 w 643"/>
              <a:gd name="T5" fmla="*/ 166 h 552"/>
              <a:gd name="T6" fmla="*/ 619 w 643"/>
              <a:gd name="T7" fmla="*/ 154 h 552"/>
              <a:gd name="T8" fmla="*/ 636 w 643"/>
              <a:gd name="T9" fmla="*/ 156 h 552"/>
              <a:gd name="T10" fmla="*/ 643 w 643"/>
              <a:gd name="T11" fmla="*/ 163 h 552"/>
              <a:gd name="T12" fmla="*/ 640 w 643"/>
              <a:gd name="T13" fmla="*/ 175 h 552"/>
              <a:gd name="T14" fmla="*/ 584 w 643"/>
              <a:gd name="T15" fmla="*/ 247 h 552"/>
              <a:gd name="T16" fmla="*/ 459 w 643"/>
              <a:gd name="T17" fmla="*/ 354 h 552"/>
              <a:gd name="T18" fmla="*/ 307 w 643"/>
              <a:gd name="T19" fmla="*/ 431 h 552"/>
              <a:gd name="T20" fmla="*/ 207 w 643"/>
              <a:gd name="T21" fmla="*/ 463 h 552"/>
              <a:gd name="T22" fmla="*/ 189 w 643"/>
              <a:gd name="T23" fmla="*/ 503 h 552"/>
              <a:gd name="T24" fmla="*/ 186 w 643"/>
              <a:gd name="T25" fmla="*/ 543 h 552"/>
              <a:gd name="T26" fmla="*/ 182 w 643"/>
              <a:gd name="T27" fmla="*/ 552 h 552"/>
              <a:gd name="T28" fmla="*/ 175 w 643"/>
              <a:gd name="T29" fmla="*/ 552 h 552"/>
              <a:gd name="T30" fmla="*/ 163 w 643"/>
              <a:gd name="T31" fmla="*/ 540 h 552"/>
              <a:gd name="T32" fmla="*/ 114 w 643"/>
              <a:gd name="T33" fmla="*/ 473 h 552"/>
              <a:gd name="T34" fmla="*/ 56 w 643"/>
              <a:gd name="T35" fmla="*/ 394 h 552"/>
              <a:gd name="T36" fmla="*/ 7 w 643"/>
              <a:gd name="T37" fmla="*/ 326 h 552"/>
              <a:gd name="T38" fmla="*/ 0 w 643"/>
              <a:gd name="T39" fmla="*/ 282 h 552"/>
              <a:gd name="T40" fmla="*/ 33 w 643"/>
              <a:gd name="T41" fmla="*/ 228 h 552"/>
              <a:gd name="T42" fmla="*/ 84 w 643"/>
              <a:gd name="T43" fmla="*/ 156 h 552"/>
              <a:gd name="T44" fmla="*/ 117 w 643"/>
              <a:gd name="T45" fmla="*/ 112 h 552"/>
              <a:gd name="T46" fmla="*/ 163 w 643"/>
              <a:gd name="T47" fmla="*/ 47 h 552"/>
              <a:gd name="T48" fmla="*/ 175 w 643"/>
              <a:gd name="T49" fmla="*/ 38 h 552"/>
              <a:gd name="T50" fmla="*/ 182 w 643"/>
              <a:gd name="T51" fmla="*/ 38 h 552"/>
              <a:gd name="T52" fmla="*/ 186 w 643"/>
              <a:gd name="T53" fmla="*/ 47 h 552"/>
              <a:gd name="T54" fmla="*/ 189 w 643"/>
              <a:gd name="T55" fmla="*/ 66 h 552"/>
              <a:gd name="T56" fmla="*/ 193 w 643"/>
              <a:gd name="T57" fmla="*/ 84 h 552"/>
              <a:gd name="T58" fmla="*/ 205 w 643"/>
              <a:gd name="T59" fmla="*/ 93 h 552"/>
              <a:gd name="T60" fmla="*/ 224 w 643"/>
              <a:gd name="T61" fmla="*/ 89 h 552"/>
              <a:gd name="T62" fmla="*/ 331 w 643"/>
              <a:gd name="T63" fmla="*/ 1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43" h="552">
                <a:moveTo>
                  <a:pt x="345" y="0"/>
                </a:moveTo>
                <a:lnTo>
                  <a:pt x="359" y="3"/>
                </a:lnTo>
                <a:lnTo>
                  <a:pt x="370" y="17"/>
                </a:lnTo>
                <a:lnTo>
                  <a:pt x="424" y="138"/>
                </a:lnTo>
                <a:lnTo>
                  <a:pt x="438" y="154"/>
                </a:lnTo>
                <a:lnTo>
                  <a:pt x="459" y="166"/>
                </a:lnTo>
                <a:lnTo>
                  <a:pt x="480" y="168"/>
                </a:lnTo>
                <a:lnTo>
                  <a:pt x="619" y="154"/>
                </a:lnTo>
                <a:lnTo>
                  <a:pt x="629" y="154"/>
                </a:lnTo>
                <a:lnTo>
                  <a:pt x="636" y="156"/>
                </a:lnTo>
                <a:lnTo>
                  <a:pt x="640" y="159"/>
                </a:lnTo>
                <a:lnTo>
                  <a:pt x="643" y="163"/>
                </a:lnTo>
                <a:lnTo>
                  <a:pt x="643" y="168"/>
                </a:lnTo>
                <a:lnTo>
                  <a:pt x="640" y="175"/>
                </a:lnTo>
                <a:lnTo>
                  <a:pt x="638" y="182"/>
                </a:lnTo>
                <a:lnTo>
                  <a:pt x="584" y="247"/>
                </a:lnTo>
                <a:lnTo>
                  <a:pt x="524" y="305"/>
                </a:lnTo>
                <a:lnTo>
                  <a:pt x="459" y="354"/>
                </a:lnTo>
                <a:lnTo>
                  <a:pt x="387" y="396"/>
                </a:lnTo>
                <a:lnTo>
                  <a:pt x="307" y="431"/>
                </a:lnTo>
                <a:lnTo>
                  <a:pt x="226" y="454"/>
                </a:lnTo>
                <a:lnTo>
                  <a:pt x="207" y="463"/>
                </a:lnTo>
                <a:lnTo>
                  <a:pt x="193" y="482"/>
                </a:lnTo>
                <a:lnTo>
                  <a:pt x="189" y="503"/>
                </a:lnTo>
                <a:lnTo>
                  <a:pt x="189" y="533"/>
                </a:lnTo>
                <a:lnTo>
                  <a:pt x="186" y="543"/>
                </a:lnTo>
                <a:lnTo>
                  <a:pt x="184" y="547"/>
                </a:lnTo>
                <a:lnTo>
                  <a:pt x="182" y="552"/>
                </a:lnTo>
                <a:lnTo>
                  <a:pt x="179" y="552"/>
                </a:lnTo>
                <a:lnTo>
                  <a:pt x="175" y="552"/>
                </a:lnTo>
                <a:lnTo>
                  <a:pt x="170" y="547"/>
                </a:lnTo>
                <a:lnTo>
                  <a:pt x="163" y="540"/>
                </a:lnTo>
                <a:lnTo>
                  <a:pt x="142" y="510"/>
                </a:lnTo>
                <a:lnTo>
                  <a:pt x="114" y="473"/>
                </a:lnTo>
                <a:lnTo>
                  <a:pt x="86" y="433"/>
                </a:lnTo>
                <a:lnTo>
                  <a:pt x="56" y="394"/>
                </a:lnTo>
                <a:lnTo>
                  <a:pt x="31" y="356"/>
                </a:lnTo>
                <a:lnTo>
                  <a:pt x="7" y="326"/>
                </a:lnTo>
                <a:lnTo>
                  <a:pt x="0" y="305"/>
                </a:lnTo>
                <a:lnTo>
                  <a:pt x="0" y="282"/>
                </a:lnTo>
                <a:lnTo>
                  <a:pt x="7" y="261"/>
                </a:lnTo>
                <a:lnTo>
                  <a:pt x="33" y="228"/>
                </a:lnTo>
                <a:lnTo>
                  <a:pt x="61" y="189"/>
                </a:lnTo>
                <a:lnTo>
                  <a:pt x="84" y="156"/>
                </a:lnTo>
                <a:lnTo>
                  <a:pt x="100" y="135"/>
                </a:lnTo>
                <a:lnTo>
                  <a:pt x="117" y="112"/>
                </a:lnTo>
                <a:lnTo>
                  <a:pt x="133" y="91"/>
                </a:lnTo>
                <a:lnTo>
                  <a:pt x="163" y="47"/>
                </a:lnTo>
                <a:lnTo>
                  <a:pt x="170" y="40"/>
                </a:lnTo>
                <a:lnTo>
                  <a:pt x="175" y="38"/>
                </a:lnTo>
                <a:lnTo>
                  <a:pt x="179" y="35"/>
                </a:lnTo>
                <a:lnTo>
                  <a:pt x="182" y="38"/>
                </a:lnTo>
                <a:lnTo>
                  <a:pt x="184" y="40"/>
                </a:lnTo>
                <a:lnTo>
                  <a:pt x="186" y="47"/>
                </a:lnTo>
                <a:lnTo>
                  <a:pt x="189" y="54"/>
                </a:lnTo>
                <a:lnTo>
                  <a:pt x="189" y="66"/>
                </a:lnTo>
                <a:lnTo>
                  <a:pt x="189" y="75"/>
                </a:lnTo>
                <a:lnTo>
                  <a:pt x="193" y="84"/>
                </a:lnTo>
                <a:lnTo>
                  <a:pt x="198" y="89"/>
                </a:lnTo>
                <a:lnTo>
                  <a:pt x="205" y="93"/>
                </a:lnTo>
                <a:lnTo>
                  <a:pt x="214" y="93"/>
                </a:lnTo>
                <a:lnTo>
                  <a:pt x="224" y="89"/>
                </a:lnTo>
                <a:lnTo>
                  <a:pt x="280" y="54"/>
                </a:lnTo>
                <a:lnTo>
                  <a:pt x="331" y="12"/>
                </a:lnTo>
                <a:lnTo>
                  <a:pt x="345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 21">
            <a:extLst>
              <a:ext uri="{FF2B5EF4-FFF2-40B4-BE49-F238E27FC236}">
                <a16:creationId xmlns="" xmlns:a16="http://schemas.microsoft.com/office/drawing/2014/main" id="{5FF60B36-389C-4093-8F96-843955E7017B}"/>
              </a:ext>
            </a:extLst>
          </p:cNvPr>
          <p:cNvSpPr>
            <a:spLocks/>
          </p:cNvSpPr>
          <p:nvPr userDrawn="1"/>
        </p:nvSpPr>
        <p:spPr bwMode="auto">
          <a:xfrm>
            <a:off x="1975087" y="4477070"/>
            <a:ext cx="1523823" cy="1345334"/>
          </a:xfrm>
          <a:custGeom>
            <a:avLst/>
            <a:gdLst>
              <a:gd name="T0" fmla="*/ 167 w 572"/>
              <a:gd name="T1" fmla="*/ 0 h 505"/>
              <a:gd name="T2" fmla="*/ 209 w 572"/>
              <a:gd name="T3" fmla="*/ 5 h 505"/>
              <a:gd name="T4" fmla="*/ 256 w 572"/>
              <a:gd name="T5" fmla="*/ 9 h 505"/>
              <a:gd name="T6" fmla="*/ 298 w 572"/>
              <a:gd name="T7" fmla="*/ 14 h 505"/>
              <a:gd name="T8" fmla="*/ 323 w 572"/>
              <a:gd name="T9" fmla="*/ 16 h 505"/>
              <a:gd name="T10" fmla="*/ 351 w 572"/>
              <a:gd name="T11" fmla="*/ 21 h 505"/>
              <a:gd name="T12" fmla="*/ 377 w 572"/>
              <a:gd name="T13" fmla="*/ 23 h 505"/>
              <a:gd name="T14" fmla="*/ 430 w 572"/>
              <a:gd name="T15" fmla="*/ 28 h 505"/>
              <a:gd name="T16" fmla="*/ 440 w 572"/>
              <a:gd name="T17" fmla="*/ 30 h 505"/>
              <a:gd name="T18" fmla="*/ 444 w 572"/>
              <a:gd name="T19" fmla="*/ 33 h 505"/>
              <a:gd name="T20" fmla="*/ 449 w 572"/>
              <a:gd name="T21" fmla="*/ 35 h 505"/>
              <a:gd name="T22" fmla="*/ 449 w 572"/>
              <a:gd name="T23" fmla="*/ 40 h 505"/>
              <a:gd name="T24" fmla="*/ 447 w 572"/>
              <a:gd name="T25" fmla="*/ 44 h 505"/>
              <a:gd name="T26" fmla="*/ 444 w 572"/>
              <a:gd name="T27" fmla="*/ 49 h 505"/>
              <a:gd name="T28" fmla="*/ 437 w 572"/>
              <a:gd name="T29" fmla="*/ 54 h 505"/>
              <a:gd name="T30" fmla="*/ 428 w 572"/>
              <a:gd name="T31" fmla="*/ 58 h 505"/>
              <a:gd name="T32" fmla="*/ 416 w 572"/>
              <a:gd name="T33" fmla="*/ 68 h 505"/>
              <a:gd name="T34" fmla="*/ 412 w 572"/>
              <a:gd name="T35" fmla="*/ 79 h 505"/>
              <a:gd name="T36" fmla="*/ 414 w 572"/>
              <a:gd name="T37" fmla="*/ 91 h 505"/>
              <a:gd name="T38" fmla="*/ 426 w 572"/>
              <a:gd name="T39" fmla="*/ 103 h 505"/>
              <a:gd name="T40" fmla="*/ 481 w 572"/>
              <a:gd name="T41" fmla="*/ 133 h 505"/>
              <a:gd name="T42" fmla="*/ 544 w 572"/>
              <a:gd name="T43" fmla="*/ 154 h 505"/>
              <a:gd name="T44" fmla="*/ 561 w 572"/>
              <a:gd name="T45" fmla="*/ 163 h 505"/>
              <a:gd name="T46" fmla="*/ 568 w 572"/>
              <a:gd name="T47" fmla="*/ 177 h 505"/>
              <a:gd name="T48" fmla="*/ 561 w 572"/>
              <a:gd name="T49" fmla="*/ 193 h 505"/>
              <a:gd name="T50" fmla="*/ 484 w 572"/>
              <a:gd name="T51" fmla="*/ 298 h 505"/>
              <a:gd name="T52" fmla="*/ 474 w 572"/>
              <a:gd name="T53" fmla="*/ 319 h 505"/>
              <a:gd name="T54" fmla="*/ 474 w 572"/>
              <a:gd name="T55" fmla="*/ 342 h 505"/>
              <a:gd name="T56" fmla="*/ 484 w 572"/>
              <a:gd name="T57" fmla="*/ 363 h 505"/>
              <a:gd name="T58" fmla="*/ 568 w 572"/>
              <a:gd name="T59" fmla="*/ 477 h 505"/>
              <a:gd name="T60" fmla="*/ 572 w 572"/>
              <a:gd name="T61" fmla="*/ 484 h 505"/>
              <a:gd name="T62" fmla="*/ 572 w 572"/>
              <a:gd name="T63" fmla="*/ 491 h 505"/>
              <a:gd name="T64" fmla="*/ 572 w 572"/>
              <a:gd name="T65" fmla="*/ 496 h 505"/>
              <a:gd name="T66" fmla="*/ 570 w 572"/>
              <a:gd name="T67" fmla="*/ 500 h 505"/>
              <a:gd name="T68" fmla="*/ 565 w 572"/>
              <a:gd name="T69" fmla="*/ 505 h 505"/>
              <a:gd name="T70" fmla="*/ 558 w 572"/>
              <a:gd name="T71" fmla="*/ 505 h 505"/>
              <a:gd name="T72" fmla="*/ 551 w 572"/>
              <a:gd name="T73" fmla="*/ 505 h 505"/>
              <a:gd name="T74" fmla="*/ 465 w 572"/>
              <a:gd name="T75" fmla="*/ 491 h 505"/>
              <a:gd name="T76" fmla="*/ 384 w 572"/>
              <a:gd name="T77" fmla="*/ 468 h 505"/>
              <a:gd name="T78" fmla="*/ 307 w 572"/>
              <a:gd name="T79" fmla="*/ 435 h 505"/>
              <a:gd name="T80" fmla="*/ 235 w 572"/>
              <a:gd name="T81" fmla="*/ 393 h 505"/>
              <a:gd name="T82" fmla="*/ 170 w 572"/>
              <a:gd name="T83" fmla="*/ 345 h 505"/>
              <a:gd name="T84" fmla="*/ 109 w 572"/>
              <a:gd name="T85" fmla="*/ 286 h 505"/>
              <a:gd name="T86" fmla="*/ 90 w 572"/>
              <a:gd name="T87" fmla="*/ 275 h 505"/>
              <a:gd name="T88" fmla="*/ 70 w 572"/>
              <a:gd name="T89" fmla="*/ 270 h 505"/>
              <a:gd name="T90" fmla="*/ 49 w 572"/>
              <a:gd name="T91" fmla="*/ 277 h 505"/>
              <a:gd name="T92" fmla="*/ 23 w 572"/>
              <a:gd name="T93" fmla="*/ 293 h 505"/>
              <a:gd name="T94" fmla="*/ 14 w 572"/>
              <a:gd name="T95" fmla="*/ 296 h 505"/>
              <a:gd name="T96" fmla="*/ 9 w 572"/>
              <a:gd name="T97" fmla="*/ 298 h 505"/>
              <a:gd name="T98" fmla="*/ 4 w 572"/>
              <a:gd name="T99" fmla="*/ 296 h 505"/>
              <a:gd name="T100" fmla="*/ 2 w 572"/>
              <a:gd name="T101" fmla="*/ 293 h 505"/>
              <a:gd name="T102" fmla="*/ 0 w 572"/>
              <a:gd name="T103" fmla="*/ 289 h 505"/>
              <a:gd name="T104" fmla="*/ 2 w 572"/>
              <a:gd name="T105" fmla="*/ 284 h 505"/>
              <a:gd name="T106" fmla="*/ 4 w 572"/>
              <a:gd name="T107" fmla="*/ 275 h 505"/>
              <a:gd name="T108" fmla="*/ 23 w 572"/>
              <a:gd name="T109" fmla="*/ 233 h 505"/>
              <a:gd name="T110" fmla="*/ 32 w 572"/>
              <a:gd name="T111" fmla="*/ 210 h 505"/>
              <a:gd name="T112" fmla="*/ 44 w 572"/>
              <a:gd name="T113" fmla="*/ 184 h 505"/>
              <a:gd name="T114" fmla="*/ 56 w 572"/>
              <a:gd name="T115" fmla="*/ 161 h 505"/>
              <a:gd name="T116" fmla="*/ 111 w 572"/>
              <a:gd name="T117" fmla="*/ 33 h 505"/>
              <a:gd name="T118" fmla="*/ 125 w 572"/>
              <a:gd name="T119" fmla="*/ 14 h 505"/>
              <a:gd name="T120" fmla="*/ 144 w 572"/>
              <a:gd name="T121" fmla="*/ 5 h 505"/>
              <a:gd name="T122" fmla="*/ 167 w 572"/>
              <a:gd name="T123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2" h="505">
                <a:moveTo>
                  <a:pt x="167" y="0"/>
                </a:moveTo>
                <a:lnTo>
                  <a:pt x="209" y="5"/>
                </a:lnTo>
                <a:lnTo>
                  <a:pt x="256" y="9"/>
                </a:lnTo>
                <a:lnTo>
                  <a:pt x="298" y="14"/>
                </a:lnTo>
                <a:lnTo>
                  <a:pt x="323" y="16"/>
                </a:lnTo>
                <a:lnTo>
                  <a:pt x="351" y="21"/>
                </a:lnTo>
                <a:lnTo>
                  <a:pt x="377" y="23"/>
                </a:lnTo>
                <a:lnTo>
                  <a:pt x="430" y="28"/>
                </a:lnTo>
                <a:lnTo>
                  <a:pt x="440" y="30"/>
                </a:lnTo>
                <a:lnTo>
                  <a:pt x="444" y="33"/>
                </a:lnTo>
                <a:lnTo>
                  <a:pt x="449" y="35"/>
                </a:lnTo>
                <a:lnTo>
                  <a:pt x="449" y="40"/>
                </a:lnTo>
                <a:lnTo>
                  <a:pt x="447" y="44"/>
                </a:lnTo>
                <a:lnTo>
                  <a:pt x="444" y="49"/>
                </a:lnTo>
                <a:lnTo>
                  <a:pt x="437" y="54"/>
                </a:lnTo>
                <a:lnTo>
                  <a:pt x="428" y="58"/>
                </a:lnTo>
                <a:lnTo>
                  <a:pt x="416" y="68"/>
                </a:lnTo>
                <a:lnTo>
                  <a:pt x="412" y="79"/>
                </a:lnTo>
                <a:lnTo>
                  <a:pt x="414" y="91"/>
                </a:lnTo>
                <a:lnTo>
                  <a:pt x="426" y="103"/>
                </a:lnTo>
                <a:lnTo>
                  <a:pt x="481" y="133"/>
                </a:lnTo>
                <a:lnTo>
                  <a:pt x="544" y="154"/>
                </a:lnTo>
                <a:lnTo>
                  <a:pt x="561" y="163"/>
                </a:lnTo>
                <a:lnTo>
                  <a:pt x="568" y="177"/>
                </a:lnTo>
                <a:lnTo>
                  <a:pt x="561" y="193"/>
                </a:lnTo>
                <a:lnTo>
                  <a:pt x="484" y="298"/>
                </a:lnTo>
                <a:lnTo>
                  <a:pt x="474" y="319"/>
                </a:lnTo>
                <a:lnTo>
                  <a:pt x="474" y="342"/>
                </a:lnTo>
                <a:lnTo>
                  <a:pt x="484" y="363"/>
                </a:lnTo>
                <a:lnTo>
                  <a:pt x="568" y="477"/>
                </a:lnTo>
                <a:lnTo>
                  <a:pt x="572" y="484"/>
                </a:lnTo>
                <a:lnTo>
                  <a:pt x="572" y="491"/>
                </a:lnTo>
                <a:lnTo>
                  <a:pt x="572" y="496"/>
                </a:lnTo>
                <a:lnTo>
                  <a:pt x="570" y="500"/>
                </a:lnTo>
                <a:lnTo>
                  <a:pt x="565" y="505"/>
                </a:lnTo>
                <a:lnTo>
                  <a:pt x="558" y="505"/>
                </a:lnTo>
                <a:lnTo>
                  <a:pt x="551" y="505"/>
                </a:lnTo>
                <a:lnTo>
                  <a:pt x="465" y="491"/>
                </a:lnTo>
                <a:lnTo>
                  <a:pt x="384" y="468"/>
                </a:lnTo>
                <a:lnTo>
                  <a:pt x="307" y="435"/>
                </a:lnTo>
                <a:lnTo>
                  <a:pt x="235" y="393"/>
                </a:lnTo>
                <a:lnTo>
                  <a:pt x="170" y="345"/>
                </a:lnTo>
                <a:lnTo>
                  <a:pt x="109" y="286"/>
                </a:lnTo>
                <a:lnTo>
                  <a:pt x="90" y="275"/>
                </a:lnTo>
                <a:lnTo>
                  <a:pt x="70" y="270"/>
                </a:lnTo>
                <a:lnTo>
                  <a:pt x="49" y="277"/>
                </a:lnTo>
                <a:lnTo>
                  <a:pt x="23" y="293"/>
                </a:lnTo>
                <a:lnTo>
                  <a:pt x="14" y="296"/>
                </a:lnTo>
                <a:lnTo>
                  <a:pt x="9" y="298"/>
                </a:lnTo>
                <a:lnTo>
                  <a:pt x="4" y="296"/>
                </a:lnTo>
                <a:lnTo>
                  <a:pt x="2" y="293"/>
                </a:lnTo>
                <a:lnTo>
                  <a:pt x="0" y="289"/>
                </a:lnTo>
                <a:lnTo>
                  <a:pt x="2" y="284"/>
                </a:lnTo>
                <a:lnTo>
                  <a:pt x="4" y="275"/>
                </a:lnTo>
                <a:lnTo>
                  <a:pt x="23" y="233"/>
                </a:lnTo>
                <a:lnTo>
                  <a:pt x="32" y="210"/>
                </a:lnTo>
                <a:lnTo>
                  <a:pt x="44" y="184"/>
                </a:lnTo>
                <a:lnTo>
                  <a:pt x="56" y="161"/>
                </a:lnTo>
                <a:lnTo>
                  <a:pt x="111" y="33"/>
                </a:lnTo>
                <a:lnTo>
                  <a:pt x="125" y="14"/>
                </a:lnTo>
                <a:lnTo>
                  <a:pt x="144" y="5"/>
                </a:lnTo>
                <a:lnTo>
                  <a:pt x="16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Freeform 22">
            <a:extLst>
              <a:ext uri="{FF2B5EF4-FFF2-40B4-BE49-F238E27FC236}">
                <a16:creationId xmlns="" xmlns:a16="http://schemas.microsoft.com/office/drawing/2014/main" id="{80E3B37E-4C93-49A0-A19A-A8BB74F57013}"/>
              </a:ext>
            </a:extLst>
          </p:cNvPr>
          <p:cNvSpPr>
            <a:spLocks/>
          </p:cNvSpPr>
          <p:nvPr userDrawn="1"/>
        </p:nvSpPr>
        <p:spPr bwMode="auto">
          <a:xfrm>
            <a:off x="1676716" y="3075792"/>
            <a:ext cx="1196149" cy="1681002"/>
          </a:xfrm>
          <a:custGeom>
            <a:avLst/>
            <a:gdLst>
              <a:gd name="T0" fmla="*/ 305 w 449"/>
              <a:gd name="T1" fmla="*/ 3 h 631"/>
              <a:gd name="T2" fmla="*/ 337 w 449"/>
              <a:gd name="T3" fmla="*/ 33 h 631"/>
              <a:gd name="T4" fmla="*/ 375 w 449"/>
              <a:gd name="T5" fmla="*/ 114 h 631"/>
              <a:gd name="T6" fmla="*/ 400 w 449"/>
              <a:gd name="T7" fmla="*/ 175 h 631"/>
              <a:gd name="T8" fmla="*/ 424 w 449"/>
              <a:gd name="T9" fmla="*/ 226 h 631"/>
              <a:gd name="T10" fmla="*/ 449 w 449"/>
              <a:gd name="T11" fmla="*/ 284 h 631"/>
              <a:gd name="T12" fmla="*/ 447 w 449"/>
              <a:gd name="T13" fmla="*/ 294 h 631"/>
              <a:gd name="T14" fmla="*/ 440 w 449"/>
              <a:gd name="T15" fmla="*/ 296 h 631"/>
              <a:gd name="T16" fmla="*/ 428 w 449"/>
              <a:gd name="T17" fmla="*/ 291 h 631"/>
              <a:gd name="T18" fmla="*/ 405 w 449"/>
              <a:gd name="T19" fmla="*/ 282 h 631"/>
              <a:gd name="T20" fmla="*/ 384 w 449"/>
              <a:gd name="T21" fmla="*/ 289 h 631"/>
              <a:gd name="T22" fmla="*/ 377 w 449"/>
              <a:gd name="T23" fmla="*/ 331 h 631"/>
              <a:gd name="T24" fmla="*/ 393 w 449"/>
              <a:gd name="T25" fmla="*/ 438 h 631"/>
              <a:gd name="T26" fmla="*/ 396 w 449"/>
              <a:gd name="T27" fmla="*/ 452 h 631"/>
              <a:gd name="T28" fmla="*/ 389 w 449"/>
              <a:gd name="T29" fmla="*/ 463 h 631"/>
              <a:gd name="T30" fmla="*/ 377 w 449"/>
              <a:gd name="T31" fmla="*/ 470 h 631"/>
              <a:gd name="T32" fmla="*/ 237 w 449"/>
              <a:gd name="T33" fmla="*/ 456 h 631"/>
              <a:gd name="T34" fmla="*/ 195 w 449"/>
              <a:gd name="T35" fmla="*/ 470 h 631"/>
              <a:gd name="T36" fmla="*/ 126 w 449"/>
              <a:gd name="T37" fmla="*/ 617 h 631"/>
              <a:gd name="T38" fmla="*/ 114 w 449"/>
              <a:gd name="T39" fmla="*/ 631 h 631"/>
              <a:gd name="T40" fmla="*/ 102 w 449"/>
              <a:gd name="T41" fmla="*/ 631 h 631"/>
              <a:gd name="T42" fmla="*/ 91 w 449"/>
              <a:gd name="T43" fmla="*/ 617 h 631"/>
              <a:gd name="T44" fmla="*/ 37 w 449"/>
              <a:gd name="T45" fmla="*/ 431 h 631"/>
              <a:gd name="T46" fmla="*/ 35 w 449"/>
              <a:gd name="T47" fmla="*/ 261 h 631"/>
              <a:gd name="T48" fmla="*/ 61 w 449"/>
              <a:gd name="T49" fmla="*/ 126 h 631"/>
              <a:gd name="T50" fmla="*/ 56 w 449"/>
              <a:gd name="T51" fmla="*/ 84 h 631"/>
              <a:gd name="T52" fmla="*/ 14 w 449"/>
              <a:gd name="T53" fmla="*/ 54 h 631"/>
              <a:gd name="T54" fmla="*/ 2 w 449"/>
              <a:gd name="T55" fmla="*/ 45 h 631"/>
              <a:gd name="T56" fmla="*/ 0 w 449"/>
              <a:gd name="T57" fmla="*/ 35 h 631"/>
              <a:gd name="T58" fmla="*/ 9 w 449"/>
              <a:gd name="T59" fmla="*/ 31 h 631"/>
              <a:gd name="T60" fmla="*/ 63 w 449"/>
              <a:gd name="T61" fmla="*/ 24 h 631"/>
              <a:gd name="T62" fmla="*/ 116 w 449"/>
              <a:gd name="T63" fmla="*/ 19 h 631"/>
              <a:gd name="T64" fmla="*/ 282 w 449"/>
              <a:gd name="T6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9" h="631">
                <a:moveTo>
                  <a:pt x="282" y="0"/>
                </a:moveTo>
                <a:lnTo>
                  <a:pt x="305" y="3"/>
                </a:lnTo>
                <a:lnTo>
                  <a:pt x="323" y="14"/>
                </a:lnTo>
                <a:lnTo>
                  <a:pt x="337" y="33"/>
                </a:lnTo>
                <a:lnTo>
                  <a:pt x="356" y="72"/>
                </a:lnTo>
                <a:lnTo>
                  <a:pt x="375" y="114"/>
                </a:lnTo>
                <a:lnTo>
                  <a:pt x="391" y="152"/>
                </a:lnTo>
                <a:lnTo>
                  <a:pt x="400" y="175"/>
                </a:lnTo>
                <a:lnTo>
                  <a:pt x="412" y="203"/>
                </a:lnTo>
                <a:lnTo>
                  <a:pt x="424" y="226"/>
                </a:lnTo>
                <a:lnTo>
                  <a:pt x="445" y="275"/>
                </a:lnTo>
                <a:lnTo>
                  <a:pt x="449" y="284"/>
                </a:lnTo>
                <a:lnTo>
                  <a:pt x="449" y="289"/>
                </a:lnTo>
                <a:lnTo>
                  <a:pt x="447" y="294"/>
                </a:lnTo>
                <a:lnTo>
                  <a:pt x="445" y="296"/>
                </a:lnTo>
                <a:lnTo>
                  <a:pt x="440" y="296"/>
                </a:lnTo>
                <a:lnTo>
                  <a:pt x="435" y="296"/>
                </a:lnTo>
                <a:lnTo>
                  <a:pt x="428" y="291"/>
                </a:lnTo>
                <a:lnTo>
                  <a:pt x="419" y="287"/>
                </a:lnTo>
                <a:lnTo>
                  <a:pt x="405" y="282"/>
                </a:lnTo>
                <a:lnTo>
                  <a:pt x="393" y="282"/>
                </a:lnTo>
                <a:lnTo>
                  <a:pt x="384" y="289"/>
                </a:lnTo>
                <a:lnTo>
                  <a:pt x="379" y="298"/>
                </a:lnTo>
                <a:lnTo>
                  <a:pt x="377" y="331"/>
                </a:lnTo>
                <a:lnTo>
                  <a:pt x="382" y="384"/>
                </a:lnTo>
                <a:lnTo>
                  <a:pt x="393" y="438"/>
                </a:lnTo>
                <a:lnTo>
                  <a:pt x="396" y="445"/>
                </a:lnTo>
                <a:lnTo>
                  <a:pt x="396" y="452"/>
                </a:lnTo>
                <a:lnTo>
                  <a:pt x="393" y="459"/>
                </a:lnTo>
                <a:lnTo>
                  <a:pt x="389" y="463"/>
                </a:lnTo>
                <a:lnTo>
                  <a:pt x="384" y="468"/>
                </a:lnTo>
                <a:lnTo>
                  <a:pt x="377" y="470"/>
                </a:lnTo>
                <a:lnTo>
                  <a:pt x="368" y="470"/>
                </a:lnTo>
                <a:lnTo>
                  <a:pt x="237" y="456"/>
                </a:lnTo>
                <a:lnTo>
                  <a:pt x="216" y="459"/>
                </a:lnTo>
                <a:lnTo>
                  <a:pt x="195" y="470"/>
                </a:lnTo>
                <a:lnTo>
                  <a:pt x="182" y="489"/>
                </a:lnTo>
                <a:lnTo>
                  <a:pt x="126" y="617"/>
                </a:lnTo>
                <a:lnTo>
                  <a:pt x="121" y="626"/>
                </a:lnTo>
                <a:lnTo>
                  <a:pt x="114" y="631"/>
                </a:lnTo>
                <a:lnTo>
                  <a:pt x="109" y="631"/>
                </a:lnTo>
                <a:lnTo>
                  <a:pt x="102" y="631"/>
                </a:lnTo>
                <a:lnTo>
                  <a:pt x="98" y="626"/>
                </a:lnTo>
                <a:lnTo>
                  <a:pt x="91" y="617"/>
                </a:lnTo>
                <a:lnTo>
                  <a:pt x="58" y="526"/>
                </a:lnTo>
                <a:lnTo>
                  <a:pt x="37" y="431"/>
                </a:lnTo>
                <a:lnTo>
                  <a:pt x="30" y="331"/>
                </a:lnTo>
                <a:lnTo>
                  <a:pt x="35" y="261"/>
                </a:lnTo>
                <a:lnTo>
                  <a:pt x="44" y="191"/>
                </a:lnTo>
                <a:lnTo>
                  <a:pt x="61" y="126"/>
                </a:lnTo>
                <a:lnTo>
                  <a:pt x="63" y="105"/>
                </a:lnTo>
                <a:lnTo>
                  <a:pt x="56" y="84"/>
                </a:lnTo>
                <a:lnTo>
                  <a:pt x="40" y="68"/>
                </a:lnTo>
                <a:lnTo>
                  <a:pt x="14" y="54"/>
                </a:lnTo>
                <a:lnTo>
                  <a:pt x="7" y="49"/>
                </a:lnTo>
                <a:lnTo>
                  <a:pt x="2" y="45"/>
                </a:lnTo>
                <a:lnTo>
                  <a:pt x="0" y="40"/>
                </a:lnTo>
                <a:lnTo>
                  <a:pt x="0" y="35"/>
                </a:lnTo>
                <a:lnTo>
                  <a:pt x="5" y="33"/>
                </a:lnTo>
                <a:lnTo>
                  <a:pt x="9" y="31"/>
                </a:lnTo>
                <a:lnTo>
                  <a:pt x="19" y="28"/>
                </a:lnTo>
                <a:lnTo>
                  <a:pt x="63" y="24"/>
                </a:lnTo>
                <a:lnTo>
                  <a:pt x="88" y="21"/>
                </a:lnTo>
                <a:lnTo>
                  <a:pt x="116" y="19"/>
                </a:lnTo>
                <a:lnTo>
                  <a:pt x="142" y="14"/>
                </a:lnTo>
                <a:lnTo>
                  <a:pt x="282" y="0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97C79662-68F3-497A-B3B8-01DB1661E8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84928" y="3583804"/>
            <a:ext cx="1335846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here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73830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45E45DAE-5EE5-4624-8D7F-356BF679F7B5}"/>
              </a:ext>
            </a:extLst>
          </p:cNvPr>
          <p:cNvSpPr/>
          <p:nvPr userDrawn="1"/>
        </p:nvSpPr>
        <p:spPr>
          <a:xfrm>
            <a:off x="8033677" y="1909275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6B1C7F70-FB54-4445-92E1-7DE797D2936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8622093" y="2252772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9F083C2D-E8C0-4833-BB1F-B74BD612BFB5}"/>
              </a:ext>
            </a:extLst>
          </p:cNvPr>
          <p:cNvSpPr/>
          <p:nvPr userDrawn="1"/>
        </p:nvSpPr>
        <p:spPr>
          <a:xfrm>
            <a:off x="4567237" y="1691142"/>
            <a:ext cx="3057525" cy="4570311"/>
          </a:xfrm>
          <a:prstGeom prst="roundRect">
            <a:avLst>
              <a:gd name="adj" fmla="val 1106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F8D16B4B-D34D-449F-AC12-7A5D8D1EE832}"/>
              </a:ext>
            </a:extLst>
          </p:cNvPr>
          <p:cNvSpPr/>
          <p:nvPr userDrawn="1"/>
        </p:nvSpPr>
        <p:spPr>
          <a:xfrm>
            <a:off x="1489959" y="1910221"/>
            <a:ext cx="2668363" cy="3988602"/>
          </a:xfrm>
          <a:prstGeom prst="roundRect">
            <a:avLst>
              <a:gd name="adj" fmla="val 11060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C114FA35-CC8B-4ADC-9082-3F192720EF8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205365" y="1995301"/>
            <a:ext cx="1954674" cy="190407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7D5C6BD3-8BDB-4722-BEC8-0E0A0FDF3D53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078375" y="2253718"/>
            <a:ext cx="1681420" cy="163789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0FBEE8F-DF99-40A0-B6A4-BC04C21C6D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9170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2D700068-ED10-47D9-BE83-DD3FB2FA340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5020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2657A23F-08E4-47E7-B80F-CCA4711942B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2891" y="2521960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A8BA432-9EAE-4A44-82AA-5ADE998248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78741" y="2696495"/>
            <a:ext cx="2378239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800" b="1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$79/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9A20967-7980-45D5-B009-85FD7ECF9C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6109" y="2264058"/>
            <a:ext cx="194994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C83DEF6-2AC9-4329-9283-B4B3B8C2927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77490" y="2485675"/>
            <a:ext cx="2578501" cy="92333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5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$99/</a:t>
            </a:r>
            <a:r>
              <a:rPr lang="en-US" dirty="0" err="1"/>
              <a:t>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332873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D4E1DED7-09B3-4331-896C-D952E1B7FC05}"/>
              </a:ext>
            </a:extLst>
          </p:cNvPr>
          <p:cNvSpPr/>
          <p:nvPr userDrawn="1"/>
        </p:nvSpPr>
        <p:spPr>
          <a:xfrm>
            <a:off x="1489959" y="1917803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2EC89A69-25D8-41C3-8B86-528464326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489959" y="1917803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5E59D1F9-9711-4181-B02F-5A1E032A62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489959" y="1917803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DB4FFC52-3A57-4750-ABC2-F493C7763394}"/>
              </a:ext>
            </a:extLst>
          </p:cNvPr>
          <p:cNvSpPr/>
          <p:nvPr userDrawn="1"/>
        </p:nvSpPr>
        <p:spPr>
          <a:xfrm>
            <a:off x="4487737" y="1399962"/>
            <a:ext cx="3216524" cy="4973090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17DF5B05-A2E0-4296-8700-62D0B9A3C9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487737" y="1399962"/>
            <a:ext cx="3216525" cy="202429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C7C991DB-C0C7-477D-AC14-E938406D1B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487738" y="1399962"/>
            <a:ext cx="3216524" cy="2016033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9B26834-7DCA-47BF-B1B8-06F74D18869A}"/>
              </a:ext>
            </a:extLst>
          </p:cNvPr>
          <p:cNvSpPr/>
          <p:nvPr userDrawn="1"/>
        </p:nvSpPr>
        <p:spPr>
          <a:xfrm>
            <a:off x="1489957" y="4035758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E1A3F1B-2D6F-45CA-B4BB-6C1BF82E325E}"/>
              </a:ext>
            </a:extLst>
          </p:cNvPr>
          <p:cNvSpPr/>
          <p:nvPr userDrawn="1"/>
        </p:nvSpPr>
        <p:spPr>
          <a:xfrm>
            <a:off x="1489957" y="472518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BD3A03F-3EFB-411A-A2BD-C0D8074FA8D7}"/>
              </a:ext>
            </a:extLst>
          </p:cNvPr>
          <p:cNvSpPr/>
          <p:nvPr userDrawn="1"/>
        </p:nvSpPr>
        <p:spPr>
          <a:xfrm>
            <a:off x="4487734" y="387150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1199144-0748-4AF0-B07F-3620186178D6}"/>
              </a:ext>
            </a:extLst>
          </p:cNvPr>
          <p:cNvSpPr/>
          <p:nvPr userDrawn="1"/>
        </p:nvSpPr>
        <p:spPr>
          <a:xfrm>
            <a:off x="4487734" y="4560931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72F6B42-8764-4E8D-B47F-B6B81CEF21CA}"/>
              </a:ext>
            </a:extLst>
          </p:cNvPr>
          <p:cNvSpPr/>
          <p:nvPr userDrawn="1"/>
        </p:nvSpPr>
        <p:spPr>
          <a:xfrm>
            <a:off x="4487734" y="5267095"/>
            <a:ext cx="3216523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EC53F88-E090-4C06-826A-F7805DC837DB}"/>
              </a:ext>
            </a:extLst>
          </p:cNvPr>
          <p:cNvSpPr/>
          <p:nvPr userDrawn="1"/>
        </p:nvSpPr>
        <p:spPr>
          <a:xfrm>
            <a:off x="8005562" y="1915119"/>
            <a:ext cx="2668363" cy="39886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AFDB40CF-E998-4488-B96C-0B9974A5F7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005562" y="1915119"/>
            <a:ext cx="2668364" cy="16793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D8EC533F-1A84-42A3-BEB5-483A307448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005562" y="1915119"/>
            <a:ext cx="2668363" cy="1672460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A4661CE7-AD5B-4522-8341-4FE2A166C322}"/>
              </a:ext>
            </a:extLst>
          </p:cNvPr>
          <p:cNvSpPr/>
          <p:nvPr userDrawn="1"/>
        </p:nvSpPr>
        <p:spPr>
          <a:xfrm>
            <a:off x="8005560" y="4033074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2B624467-F03F-4F60-B414-9883F0F1EBBC}"/>
              </a:ext>
            </a:extLst>
          </p:cNvPr>
          <p:cNvSpPr/>
          <p:nvPr userDrawn="1"/>
        </p:nvSpPr>
        <p:spPr>
          <a:xfrm>
            <a:off x="8005560" y="4722500"/>
            <a:ext cx="2668364" cy="344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3AB4EA9-4B97-48E4-A3AE-0867238827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14887" y="2128162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07921A7-C996-4FD5-A89E-B77A90CD76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6807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60E7BD4-097F-4637-A7C0-0CD82DA010D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27740" y="212986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EC7DE65-B5EA-4B8D-AA21-614EF15EEAD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35048" y="2356558"/>
            <a:ext cx="2378239" cy="70788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0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7D1D37DA-BBD1-444D-9B0C-3E6F8E2E7B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12036" y="1674326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B6FFD8E3-D816-4C66-8E22-95771B4DDB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19344" y="1870239"/>
            <a:ext cx="2378239" cy="76944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4400" b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$49/</a:t>
            </a:r>
            <a:r>
              <a:rPr lang="en-US" dirty="0" err="1"/>
              <a:t>mo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DB80E0E2-E843-4659-8742-33ADBB1B33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1599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5264E7F-EAB5-444E-8A10-851D02B941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1599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2B5A871A-295F-4980-8864-A99574358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81599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7BEE60D-B354-4F33-B715-B5893F81D7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599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3AF4BFB8-7490-443C-A19C-2B23482E67B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4190" y="3568003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B12DEA9E-30D3-4035-B7AC-903903F2C9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795412" y="3913397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19BCD90F-56BD-47C5-AB3E-5D71CDA584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190" y="425067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C53B219-9DD0-43E3-9CD3-453D16C09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85201" y="4603219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01B9BD7-A098-410C-A587-C212931EFE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85201" y="4953605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24763AA8-9ED4-4735-A30B-45A5E4095B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85201" y="5308306"/>
            <a:ext cx="260361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BA570698-F939-446D-8CC6-BD584A2A297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64511" y="374502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12036E7B-E8FD-4E2B-A15F-553F63B6DD9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64511" y="4074285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FE32E2BF-2A00-4770-A1E0-816827FBC1D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64511" y="4427308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BF64EE2D-C843-44B2-8DEC-FCE5F6C109A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64511" y="4763711"/>
            <a:ext cx="1949940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320265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4384FEC-7302-4839-87D3-23A016C31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15A9CD48-99E1-413F-A42A-5CF3B85D01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492" y="4120332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04F5-44D4-48E0-ADF6-F4423A93AFBC}"/>
              </a:ext>
            </a:extLst>
          </p:cNvPr>
          <p:cNvGrpSpPr/>
          <p:nvPr userDrawn="1"/>
        </p:nvGrpSpPr>
        <p:grpSpPr>
          <a:xfrm flipH="1">
            <a:off x="1833573" y="4860150"/>
            <a:ext cx="141882" cy="70941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7668E82A-FA59-4376-A18A-1CBD4F2E2AE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81D3357-FB50-46B0-85DC-80031E148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EA1CCB-C625-4E81-BC29-2BA4C06CDF68}"/>
              </a:ext>
            </a:extLst>
          </p:cNvPr>
          <p:cNvGrpSpPr/>
          <p:nvPr userDrawn="1"/>
        </p:nvGrpSpPr>
        <p:grpSpPr>
          <a:xfrm flipH="1">
            <a:off x="4397816" y="4860150"/>
            <a:ext cx="141882" cy="70941"/>
            <a:chOff x="683419" y="5379244"/>
            <a:chExt cx="180974" cy="9048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F8E2926D-1E5E-4323-849B-08E1EF897DB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35ECB9B7-5709-4971-8BBD-86592CEC93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0C62C26-6421-467A-B3AF-7FDF9152BA81}"/>
              </a:ext>
            </a:extLst>
          </p:cNvPr>
          <p:cNvGrpSpPr/>
          <p:nvPr userDrawn="1"/>
        </p:nvGrpSpPr>
        <p:grpSpPr>
          <a:xfrm flipH="1">
            <a:off x="7057629" y="4860150"/>
            <a:ext cx="141882" cy="70941"/>
            <a:chOff x="683419" y="5379244"/>
            <a:chExt cx="180974" cy="9048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D08375EF-5FD2-4B88-B9EE-EB38CD23090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36808F8-927D-4AF4-B439-32BC46298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6F6748DF-4800-47FA-A364-476D325245C0}"/>
              </a:ext>
            </a:extLst>
          </p:cNvPr>
          <p:cNvGrpSpPr/>
          <p:nvPr userDrawn="1"/>
        </p:nvGrpSpPr>
        <p:grpSpPr>
          <a:xfrm flipH="1">
            <a:off x="9676407" y="4860150"/>
            <a:ext cx="141882" cy="70941"/>
            <a:chOff x="683419" y="5379244"/>
            <a:chExt cx="180974" cy="9048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5DC840EA-B20C-4CE3-A028-B5B1089F42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A60DE27F-C7CF-41DA-A6BA-B80ABC022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EF160CD5-8356-45A5-97BA-6D80B6A05B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9492" y="4456829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7B70D30C-D239-470B-B732-3DDE729384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9492" y="4998185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FA9E0E4-B9CA-4786-A3D7-FF4AE5866E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3735" y="4112685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EBFF3F6A-370D-40D9-8172-AC87AA22C6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73735" y="4449182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2907F18A-D122-4E58-8238-D4D33427CC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73735" y="4990538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046D2751-9E4A-44F4-8C46-8576BB4266D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33548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1BA1DCB1-2EF7-49C9-9748-8659E30C4D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33548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674FAD6A-19CC-42DC-87E6-83602AE3FAB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33548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F8C3C573-8A76-44CE-9437-69F85DC775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52326" y="4105038"/>
            <a:ext cx="2190043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8431596D-2A3A-4B27-94A8-026419D870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52326" y="4441535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CBC67776-C3BF-43D8-B409-6B6B3C322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52326" y="4982891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307714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B5DB1FC1-BD49-4D8F-92C0-965FC0555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129" y="1453415"/>
            <a:ext cx="7122767" cy="3600095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27AEA320-BDF9-4723-82B1-EBC0131DAE5F}"/>
              </a:ext>
            </a:extLst>
          </p:cNvPr>
          <p:cNvSpPr/>
          <p:nvPr userDrawn="1"/>
        </p:nvSpPr>
        <p:spPr>
          <a:xfrm>
            <a:off x="682018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6D713362-A84F-478D-B0CB-A263709F1F49}"/>
              </a:ext>
            </a:extLst>
          </p:cNvPr>
          <p:cNvSpPr/>
          <p:nvPr userDrawn="1"/>
        </p:nvSpPr>
        <p:spPr>
          <a:xfrm>
            <a:off x="3438820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DAB9CF84-B0AC-48F4-BC2E-DA5E923960D5}"/>
              </a:ext>
            </a:extLst>
          </p:cNvPr>
          <p:cNvSpPr/>
          <p:nvPr userDrawn="1"/>
        </p:nvSpPr>
        <p:spPr>
          <a:xfrm>
            <a:off x="6201757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5C84528-7543-4267-8B7E-75CD3FE2F25D}"/>
              </a:ext>
            </a:extLst>
          </p:cNvPr>
          <p:cNvSpPr/>
          <p:nvPr userDrawn="1"/>
        </p:nvSpPr>
        <p:spPr>
          <a:xfrm>
            <a:off x="8958559" y="480935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B7E5783B-64CE-4924-897B-CEC2340B22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520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C320DCEA-5C9F-4E8B-90C4-9140B71E8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7520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326884BA-5736-4618-A283-24F7BAA4FD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2291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33A7A626-A63F-4E07-8262-18E00FD26B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53516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2167BC9-04F6-4061-9C8A-7A4EBB4104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53516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079867B8-72E8-46CA-B5B3-EE55A3AF1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58287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8F7308B7-284C-434C-A3A9-5634E3597F3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43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B782E681-DCE8-4773-A748-1ABA14B468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3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DC1944B4-F9EC-4EFD-9D3B-583025650E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91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24A2033-5B6D-41C7-BA30-99FF167703D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0271" y="4974491"/>
            <a:ext cx="2190043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kern="1200" dirty="0" smtClean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A14A6917-C443-4107-83FD-6AC1ECC527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0271" y="5166090"/>
            <a:ext cx="2190043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EFDE7736-B649-452B-91C2-0E1D3DD286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75042" y="5432627"/>
            <a:ext cx="219004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88900" indent="-88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ro-RO" sz="10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82764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1335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0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3D2A499C-D2BD-4FE9-A9A2-45DE4E1E9D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8500" y="3395126"/>
            <a:ext cx="3194050" cy="75379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531CFA7C-636B-476A-AF78-D935AAC3CE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0" y="3923219"/>
            <a:ext cx="3194050" cy="37959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97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85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0786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CE8CCBE7-6B2C-4AF4-9CDD-051ACB4EF8D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351962" y="1255168"/>
            <a:ext cx="4703031" cy="458129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6054" y="1120942"/>
            <a:ext cx="4614846" cy="461611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DB22912C-44D7-48F6-A413-D8A2FA74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 userDrawn="1"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938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6E555D86-8A8A-463F-96AB-771A3F1AD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EDD38DC9-B183-4C5E-B0E4-6AE2CD7A3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8B4710F4-3080-47BE-BD86-73B9E1F295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Text Placeholder 16">
            <a:extLst>
              <a:ext uri="{FF2B5EF4-FFF2-40B4-BE49-F238E27FC236}">
                <a16:creationId xmlns="" xmlns:a16="http://schemas.microsoft.com/office/drawing/2014/main" id="{2A9A0D0E-BFA5-4AAF-8988-3512D566B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2" name="Text Placeholder 16">
            <a:extLst>
              <a:ext uri="{FF2B5EF4-FFF2-40B4-BE49-F238E27FC236}">
                <a16:creationId xmlns="" xmlns:a16="http://schemas.microsoft.com/office/drawing/2014/main" id="{F4B5ECE3-8499-4DAA-A278-C7547C505B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D5629B0-8AFB-4DBC-825A-69C3082715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90471649-86C3-40DF-8BAF-B0B8039E51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122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2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8796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2" name="グループ化 1"/>
          <p:cNvGrpSpPr/>
          <p:nvPr userDrawn="1"/>
        </p:nvGrpSpPr>
        <p:grpSpPr>
          <a:xfrm>
            <a:off x="5691662" y="4873872"/>
            <a:ext cx="773066" cy="773066"/>
            <a:chOff x="5695996" y="4366794"/>
            <a:chExt cx="773066" cy="773066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4215D8A-950A-49C1-9272-5ECBB860BC86}"/>
                </a:ext>
              </a:extLst>
            </p:cNvPr>
            <p:cNvSpPr/>
            <p:nvPr userDrawn="1"/>
          </p:nvSpPr>
          <p:spPr>
            <a:xfrm rot="16200000">
              <a:off x="5695996" y="4366794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482C0E2F-DCB7-47DF-AB10-075927268E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500000" flipH="1">
              <a:off x="6011091" y="4684148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68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7" name="Text Placeholder 16">
            <a:extLst>
              <a:ext uri="{FF2B5EF4-FFF2-40B4-BE49-F238E27FC236}">
                <a16:creationId xmlns="" xmlns:a16="http://schemas.microsoft.com/office/drawing/2014/main" id="{2247F951-83DD-4894-8F48-A5DF4AAC0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2058202"/>
            <a:ext cx="10910520" cy="4079040"/>
          </a:xfrm>
          <a:prstGeom prst="rect">
            <a:avLst/>
          </a:prstGeom>
        </p:spPr>
        <p:txBody>
          <a:bodyPr numCol="3" spcCol="720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7868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792253DF-28EC-490B-A3DC-F85C25EA277F}"/>
              </a:ext>
            </a:extLst>
          </p:cNvPr>
          <p:cNvSpPr>
            <a:spLocks/>
          </p:cNvSpPr>
          <p:nvPr/>
        </p:nvSpPr>
        <p:spPr bwMode="auto">
          <a:xfrm rot="4672002">
            <a:off x="3987327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9356AEEA-0A6D-40FB-9598-44CDDE466BD0}"/>
              </a:ext>
            </a:extLst>
          </p:cNvPr>
          <p:cNvSpPr>
            <a:spLocks/>
          </p:cNvSpPr>
          <p:nvPr/>
        </p:nvSpPr>
        <p:spPr bwMode="auto">
          <a:xfrm rot="6300000">
            <a:off x="4001367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4D2FDF2E-B42D-4F15-A9A7-3143CBFD7C1F}"/>
              </a:ext>
            </a:extLst>
          </p:cNvPr>
          <p:cNvSpPr>
            <a:spLocks/>
          </p:cNvSpPr>
          <p:nvPr/>
        </p:nvSpPr>
        <p:spPr bwMode="auto">
          <a:xfrm rot="4672002">
            <a:off x="6571303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FAA999DA-D945-4317-85F3-3BA437575753}"/>
              </a:ext>
            </a:extLst>
          </p:cNvPr>
          <p:cNvSpPr>
            <a:spLocks/>
          </p:cNvSpPr>
          <p:nvPr/>
        </p:nvSpPr>
        <p:spPr bwMode="auto">
          <a:xfrm rot="6300000">
            <a:off x="6585343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BB8B548A-BCC2-4805-A037-16814B87254C}"/>
              </a:ext>
            </a:extLst>
          </p:cNvPr>
          <p:cNvSpPr>
            <a:spLocks/>
          </p:cNvSpPr>
          <p:nvPr/>
        </p:nvSpPr>
        <p:spPr bwMode="auto">
          <a:xfrm rot="4672002">
            <a:off x="9155279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299F8E77-D8C2-4353-8144-052063EE98B7}"/>
              </a:ext>
            </a:extLst>
          </p:cNvPr>
          <p:cNvSpPr>
            <a:spLocks/>
          </p:cNvSpPr>
          <p:nvPr/>
        </p:nvSpPr>
        <p:spPr bwMode="auto">
          <a:xfrm rot="6300000">
            <a:off x="9169319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03351" y="2346726"/>
            <a:ext cx="1349127" cy="13142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17391" y="2385124"/>
            <a:ext cx="1341925" cy="13071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82348957-E580-48F1-B004-4A987F684BA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0D4C72E-9A13-4462-AF51-581B1E744A29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459E234-9C9C-4617-A9B7-7200B659F93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4B12C0FB-5966-48F0-BD79-1C5ADB526F27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C81CB231-7EF4-446A-8981-34E934DEEB4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C57DDDA4-0B38-4A9B-9836-9671C0E64BDA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157266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C0756FBC-FD14-4BC3-B10C-BE82B219AE8E}"/>
              </a:ext>
            </a:extLst>
          </p:cNvPr>
          <p:cNvSpPr>
            <a:spLocks/>
          </p:cNvSpPr>
          <p:nvPr/>
        </p:nvSpPr>
        <p:spPr bwMode="auto">
          <a:xfrm rot="4672002">
            <a:off x="6513788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48D59BD0-224F-47AF-9D01-8CB2A761F445}"/>
              </a:ext>
            </a:extLst>
          </p:cNvPr>
          <p:cNvSpPr>
            <a:spLocks/>
          </p:cNvSpPr>
          <p:nvPr/>
        </p:nvSpPr>
        <p:spPr bwMode="auto">
          <a:xfrm rot="6300000">
            <a:off x="6523385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AutoShape 1">
            <a:extLst>
              <a:ext uri="{FF2B5EF4-FFF2-40B4-BE49-F238E27FC236}">
                <a16:creationId xmlns="" xmlns:a16="http://schemas.microsoft.com/office/drawing/2014/main" id="{126DD3DC-3EC5-4C45-8D9A-C3E0782243E1}"/>
              </a:ext>
            </a:extLst>
          </p:cNvPr>
          <p:cNvSpPr>
            <a:spLocks/>
          </p:cNvSpPr>
          <p:nvPr/>
        </p:nvSpPr>
        <p:spPr bwMode="auto">
          <a:xfrm rot="4672002">
            <a:off x="6506295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7" name="AutoShape 1">
            <a:extLst>
              <a:ext uri="{FF2B5EF4-FFF2-40B4-BE49-F238E27FC236}">
                <a16:creationId xmlns="" xmlns:a16="http://schemas.microsoft.com/office/drawing/2014/main" id="{A1FCC14D-8869-49D0-AA39-36A99C3FC438}"/>
              </a:ext>
            </a:extLst>
          </p:cNvPr>
          <p:cNvSpPr>
            <a:spLocks/>
          </p:cNvSpPr>
          <p:nvPr/>
        </p:nvSpPr>
        <p:spPr bwMode="auto">
          <a:xfrm rot="6300000">
            <a:off x="6515892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B6CE69E5-4B99-41C1-AAD0-6B35F2DE0D38}"/>
              </a:ext>
            </a:extLst>
          </p:cNvPr>
          <p:cNvSpPr>
            <a:spLocks/>
          </p:cNvSpPr>
          <p:nvPr/>
        </p:nvSpPr>
        <p:spPr bwMode="auto">
          <a:xfrm rot="4672002">
            <a:off x="1264021" y="424906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1F928DD4-ECD4-4C89-AE4C-9B2961CA9CE5}"/>
              </a:ext>
            </a:extLst>
          </p:cNvPr>
          <p:cNvSpPr>
            <a:spLocks/>
          </p:cNvSpPr>
          <p:nvPr/>
        </p:nvSpPr>
        <p:spPr bwMode="auto">
          <a:xfrm rot="6300000">
            <a:off x="1273618" y="427530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74426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210321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256528" y="24553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266125" y="24815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84422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20317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0820617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A0041C02-EA28-44BB-A03A-EA6F8E58362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8CF54DA7-554B-4B6A-AA5E-A392FBB58C0B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9C66AF0E-A196-4814-8037-3485438869B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F0C58DAA-19E4-4EB0-B32B-1691380A87B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31B52B5E-4E2C-49FD-B4EE-C7B3B9454269}"/>
              </a:ext>
            </a:extLst>
          </p:cNvPr>
          <p:cNvSpPr>
            <a:spLocks/>
          </p:cNvSpPr>
          <p:nvPr/>
        </p:nvSpPr>
        <p:spPr bwMode="auto">
          <a:xfrm rot="4672002">
            <a:off x="4739299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76FCF2-DD43-41F2-8C62-EB41A25FE16E}"/>
              </a:ext>
            </a:extLst>
          </p:cNvPr>
          <p:cNvSpPr>
            <a:spLocks/>
          </p:cNvSpPr>
          <p:nvPr/>
        </p:nvSpPr>
        <p:spPr bwMode="auto">
          <a:xfrm rot="6300000">
            <a:off x="4748896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FDAA2A29-4BF4-46B1-BE30-79C6501B7301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6BC92A29-61A4-490D-8FB1-A321063CB38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C5240-DFF2-45AE-BB95-ED6214CCFAB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AutoShape 1">
            <a:extLst>
              <a:ext uri="{FF2B5EF4-FFF2-40B4-BE49-F238E27FC236}">
                <a16:creationId xmlns="" xmlns:a16="http://schemas.microsoft.com/office/drawing/2014/main" id="{DAE7AC9B-4CA5-4E23-A84B-4878225AB6B2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38F1236A-2A37-4FED-A746-483F474079B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673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0D67FA3-3E5E-453C-BC92-DA82C42B6CAE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572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F34BBB17-FC5C-4CE3-85BD-2FE8625E7473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A9AC5C9A-D1FF-45B3-A973-A3D4D3F8AA68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3F2BDA3-0B94-4C52-BD4C-9E3B9CFE0FC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469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334B42AD-E03D-4645-BF63-F3D3C3D339C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368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4DCD0C8A-DFEA-4AEA-8B39-72EABD6D21D4}"/>
              </a:ext>
            </a:extLst>
          </p:cNvPr>
          <p:cNvSpPr>
            <a:spLocks/>
          </p:cNvSpPr>
          <p:nvPr/>
        </p:nvSpPr>
        <p:spPr bwMode="auto">
          <a:xfrm rot="4672002">
            <a:off x="649951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AutoShape 1">
            <a:extLst>
              <a:ext uri="{FF2B5EF4-FFF2-40B4-BE49-F238E27FC236}">
                <a16:creationId xmlns="" xmlns:a16="http://schemas.microsoft.com/office/drawing/2014/main" id="{58A976BF-CE73-4232-A83F-C3731F04864F}"/>
              </a:ext>
            </a:extLst>
          </p:cNvPr>
          <p:cNvSpPr>
            <a:spLocks/>
          </p:cNvSpPr>
          <p:nvPr/>
        </p:nvSpPr>
        <p:spPr bwMode="auto">
          <a:xfrm rot="6300000">
            <a:off x="650911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18C3A958-257A-4B23-BA1A-4A1DCB66502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265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499699E-6CB3-4876-AC57-09A563AEC344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9164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6072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F7DD06FC-B38D-44A3-A9DB-4545854E3B2C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08E0DC6-0DFA-4EF2-ACA4-349FAA62E627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AutoShape 1">
            <a:extLst>
              <a:ext uri="{FF2B5EF4-FFF2-40B4-BE49-F238E27FC236}">
                <a16:creationId xmlns="" xmlns:a16="http://schemas.microsoft.com/office/drawing/2014/main" id="{13233AE7-7919-45D4-9141-A6618C506E0B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9" name="AutoShape 1">
            <a:extLst>
              <a:ext uri="{FF2B5EF4-FFF2-40B4-BE49-F238E27FC236}">
                <a16:creationId xmlns="" xmlns:a16="http://schemas.microsoft.com/office/drawing/2014/main" id="{B7CEB18D-8183-44EB-8C06-36E5BB29A0A3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79A5CE49-154F-4C96-B562-6317A8A4A5C8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BFCC3863-D95E-4F0E-BB38-93EEF93AF37A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3B89039-C16C-414A-9A30-40948A526051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AutoShape 1">
            <a:extLst>
              <a:ext uri="{FF2B5EF4-FFF2-40B4-BE49-F238E27FC236}">
                <a16:creationId xmlns="" xmlns:a16="http://schemas.microsoft.com/office/drawing/2014/main" id="{A077FBEE-D15F-48E8-8904-9ED2D7FC6B89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0E1C5AE6-24C9-4344-BD91-DB7DB1B17236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78296914-B274-45AB-9DDF-CDB6916C7B8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F89C8BBB-B980-402D-ABFD-9D25B3C9C8E6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167027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12139AC2-BE33-4912-A0E2-FE075989B71F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169652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EDA45019-AB90-4607-994D-74B729711F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917E2B7-6CC4-4D1E-B2DE-91BCF82E31E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689A20F7-F227-49DB-81D8-52192854EBEA}"/>
              </a:ext>
            </a:extLst>
          </p:cNvPr>
          <p:cNvSpPr>
            <a:spLocks/>
          </p:cNvSpPr>
          <p:nvPr/>
        </p:nvSpPr>
        <p:spPr bwMode="auto">
          <a:xfrm rot="4672002">
            <a:off x="1415074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D570B1CF-896A-49A5-B83A-D61996239C8F}"/>
              </a:ext>
            </a:extLst>
          </p:cNvPr>
          <p:cNvSpPr>
            <a:spLocks/>
          </p:cNvSpPr>
          <p:nvPr/>
        </p:nvSpPr>
        <p:spPr bwMode="auto">
          <a:xfrm rot="6300000">
            <a:off x="1424671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DDE35B9D-E2F1-4B53-A4BF-9CE72CFB5623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730E3DE6-C664-4E10-AF3E-23478F600BF4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740B359A-7AC6-4FA1-B710-67D38B57E54E}"/>
              </a:ext>
            </a:extLst>
          </p:cNvPr>
          <p:cNvSpPr>
            <a:spLocks/>
          </p:cNvSpPr>
          <p:nvPr/>
        </p:nvSpPr>
        <p:spPr bwMode="auto">
          <a:xfrm rot="4672002">
            <a:off x="4240336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7A0CACF4-46C5-4FCF-A0F9-6A0B744A5895}"/>
              </a:ext>
            </a:extLst>
          </p:cNvPr>
          <p:cNvSpPr>
            <a:spLocks/>
          </p:cNvSpPr>
          <p:nvPr/>
        </p:nvSpPr>
        <p:spPr bwMode="auto">
          <a:xfrm rot="6300000">
            <a:off x="4249933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8A7CB186-6CB3-4B54-9776-AC762A135FAF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6C07F6EF-BB63-4319-BD98-AA1F166D3D20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54BE0D57-A2CB-4644-A853-CDA25C709680}"/>
              </a:ext>
            </a:extLst>
          </p:cNvPr>
          <p:cNvSpPr>
            <a:spLocks/>
          </p:cNvSpPr>
          <p:nvPr/>
        </p:nvSpPr>
        <p:spPr bwMode="auto">
          <a:xfrm rot="4672002">
            <a:off x="7065598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AutoShape 1">
            <a:extLst>
              <a:ext uri="{FF2B5EF4-FFF2-40B4-BE49-F238E27FC236}">
                <a16:creationId xmlns="" xmlns:a16="http://schemas.microsoft.com/office/drawing/2014/main" id="{E9A6F8BD-F507-4AD9-970E-F308DD8BCED1}"/>
              </a:ext>
            </a:extLst>
          </p:cNvPr>
          <p:cNvSpPr>
            <a:spLocks/>
          </p:cNvSpPr>
          <p:nvPr/>
        </p:nvSpPr>
        <p:spPr bwMode="auto">
          <a:xfrm rot="6300000">
            <a:off x="7075195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1E20D878-49E3-4A5B-AC5C-1ACFF21DA324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DF1C90B-2FB3-43C1-8BE7-F6CDE87C7573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AutoShape 1">
            <a:extLst>
              <a:ext uri="{FF2B5EF4-FFF2-40B4-BE49-F238E27FC236}">
                <a16:creationId xmlns="" xmlns:a16="http://schemas.microsoft.com/office/drawing/2014/main" id="{D87053B5-F6E4-41A7-A609-F8AC5D71C7BC}"/>
              </a:ext>
            </a:extLst>
          </p:cNvPr>
          <p:cNvSpPr>
            <a:spLocks/>
          </p:cNvSpPr>
          <p:nvPr/>
        </p:nvSpPr>
        <p:spPr bwMode="auto">
          <a:xfrm rot="4672002">
            <a:off x="9890860" y="4185111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E6C99B28-2C67-4B34-96DD-8F7F9DF90584}"/>
              </a:ext>
            </a:extLst>
          </p:cNvPr>
          <p:cNvSpPr>
            <a:spLocks/>
          </p:cNvSpPr>
          <p:nvPr/>
        </p:nvSpPr>
        <p:spPr bwMode="auto">
          <a:xfrm rot="6300000">
            <a:off x="9900457" y="4211359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74EDA1DE-9A25-46DE-B70A-BD9978B5AE9D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89B14BA-F477-4CBD-AD81-68E1F468EE93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21840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8614059-30A8-4F12-862A-C3C3CB586464}"/>
              </a:ext>
            </a:extLst>
          </p:cNvPr>
          <p:cNvSpPr/>
          <p:nvPr userDrawn="1"/>
        </p:nvSpPr>
        <p:spPr>
          <a:xfrm>
            <a:off x="1332161" y="2303653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D2861157-6088-44B6-8264-A00451213D46}"/>
              </a:ext>
            </a:extLst>
          </p:cNvPr>
          <p:cNvSpPr/>
          <p:nvPr userDrawn="1"/>
        </p:nvSpPr>
        <p:spPr>
          <a:xfrm>
            <a:off x="1207381" y="2170327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5FC33FB2-FB33-4682-A782-6233957F5326}"/>
              </a:ext>
            </a:extLst>
          </p:cNvPr>
          <p:cNvSpPr/>
          <p:nvPr userDrawn="1"/>
        </p:nvSpPr>
        <p:spPr>
          <a:xfrm>
            <a:off x="3900845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="" xmlns:a16="http://schemas.microsoft.com/office/drawing/2014/main" id="{50C62AD6-9FDB-4BCA-8951-2406DB8B6A55}"/>
              </a:ext>
            </a:extLst>
          </p:cNvPr>
          <p:cNvSpPr/>
          <p:nvPr userDrawn="1"/>
        </p:nvSpPr>
        <p:spPr>
          <a:xfrm>
            <a:off x="3776065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C76E61F-279C-468E-9DC4-91C6FF8761F5}"/>
              </a:ext>
            </a:extLst>
          </p:cNvPr>
          <p:cNvSpPr/>
          <p:nvPr userDrawn="1"/>
        </p:nvSpPr>
        <p:spPr>
          <a:xfrm>
            <a:off x="6484821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2B17E28B-FC8B-4CCC-8F58-768E3844017E}"/>
              </a:ext>
            </a:extLst>
          </p:cNvPr>
          <p:cNvSpPr/>
          <p:nvPr userDrawn="1"/>
        </p:nvSpPr>
        <p:spPr>
          <a:xfrm>
            <a:off x="6360041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BA65E20A-6A2B-42DC-9B36-CA4AC621B787}"/>
              </a:ext>
            </a:extLst>
          </p:cNvPr>
          <p:cNvSpPr/>
          <p:nvPr userDrawn="1"/>
        </p:nvSpPr>
        <p:spPr>
          <a:xfrm>
            <a:off x="9070179" y="2303652"/>
            <a:ext cx="1343315" cy="134331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AA150E8B-CAED-4188-B92B-24C3031FA472}"/>
              </a:ext>
            </a:extLst>
          </p:cNvPr>
          <p:cNvSpPr/>
          <p:nvPr userDrawn="1"/>
        </p:nvSpPr>
        <p:spPr>
          <a:xfrm>
            <a:off x="8945399" y="2170326"/>
            <a:ext cx="1609965" cy="1609965"/>
          </a:xfrm>
          <a:prstGeom prst="arc">
            <a:avLst>
              <a:gd name="adj1" fmla="val 10792833"/>
              <a:gd name="adj2" fmla="val 16221890"/>
            </a:avLst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EFA6D71-0182-46EA-90A1-DBB10EA6932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E25A81AF-D9CB-4959-B033-1A085D39AAC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0DB239B9-3C80-4619-9C8D-75379D5FF39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EC1B7C5D-8CB8-44F3-94D3-35D05C35FE3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FD39F5F-B304-419F-9EB5-F3C246F4A19E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65F99058-61EB-410A-89E0-D143DBBE4C0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C4B98970-F001-4F91-8CE0-9688B0E52B7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670964C2-E894-4E10-A1E0-F08B3389006C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39328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413BAE6-F4FE-4010-924B-21791D5D8DC9}"/>
              </a:ext>
            </a:extLst>
          </p:cNvPr>
          <p:cNvSpPr/>
          <p:nvPr/>
        </p:nvSpPr>
        <p:spPr>
          <a:xfrm>
            <a:off x="1291890" y="2411507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="" xmlns:a16="http://schemas.microsoft.com/office/drawing/2014/main" id="{45814997-25A3-4864-9A0C-057FB3B8DA06}"/>
              </a:ext>
            </a:extLst>
          </p:cNvPr>
          <p:cNvSpPr/>
          <p:nvPr/>
        </p:nvSpPr>
        <p:spPr>
          <a:xfrm>
            <a:off x="1212090" y="2326242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64A5C43-E65D-4CE3-AC76-95B08352266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B6D7B6B6-2E5D-4C0D-B1BC-789063CD2A3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3E291DE-5BB5-49D0-BF7B-46B0EE53459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5D30F44E-BB05-4533-B1BC-17CB3BB30251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9C14483-17CD-4374-AC78-6CB6203E9B1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47371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FD560878-EC55-4D16-9376-B7CFF8B00E3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85093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A526F4E0-2026-437F-B3E8-A26FDF52518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57367"/>
            <a:ext cx="3406374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05F44F72-16D2-4C5C-930E-39D85267AA6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39508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110F858-B0C5-4C36-A2A5-93019D10A286}"/>
              </a:ext>
            </a:extLst>
          </p:cNvPr>
          <p:cNvSpPr/>
          <p:nvPr/>
        </p:nvSpPr>
        <p:spPr>
          <a:xfrm>
            <a:off x="6542347" y="2408333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="" xmlns:a16="http://schemas.microsoft.com/office/drawing/2014/main" id="{082E69DC-8D2D-4E5A-A465-47D15FAF3FDF}"/>
              </a:ext>
            </a:extLst>
          </p:cNvPr>
          <p:cNvSpPr/>
          <p:nvPr/>
        </p:nvSpPr>
        <p:spPr>
          <a:xfrm>
            <a:off x="6462547" y="2323068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C3EB67FB-A8CE-4CB5-8733-F1CB31C2B528}"/>
              </a:ext>
            </a:extLst>
          </p:cNvPr>
          <p:cNvSpPr/>
          <p:nvPr/>
        </p:nvSpPr>
        <p:spPr>
          <a:xfrm>
            <a:off x="1299033" y="420166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="" xmlns:a16="http://schemas.microsoft.com/office/drawing/2014/main" id="{978459D4-1F4A-4634-96B6-D56201125D6F}"/>
              </a:ext>
            </a:extLst>
          </p:cNvPr>
          <p:cNvSpPr/>
          <p:nvPr/>
        </p:nvSpPr>
        <p:spPr>
          <a:xfrm>
            <a:off x="1219233" y="411640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7A6225E2-8193-48B0-BC8F-456D792E12D7}"/>
              </a:ext>
            </a:extLst>
          </p:cNvPr>
          <p:cNvSpPr/>
          <p:nvPr/>
        </p:nvSpPr>
        <p:spPr>
          <a:xfrm>
            <a:off x="6548959" y="4197698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="" xmlns:a16="http://schemas.microsoft.com/office/drawing/2014/main" id="{493F80DA-AE9D-43DB-BF0D-C908999F9E21}"/>
              </a:ext>
            </a:extLst>
          </p:cNvPr>
          <p:cNvSpPr/>
          <p:nvPr/>
        </p:nvSpPr>
        <p:spPr>
          <a:xfrm>
            <a:off x="6469159" y="4112433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31005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720B0C5-6764-42CF-95F2-2F3011747E42}"/>
              </a:ext>
            </a:extLst>
          </p:cNvPr>
          <p:cNvSpPr/>
          <p:nvPr/>
        </p:nvSpPr>
        <p:spPr>
          <a:xfrm>
            <a:off x="6501186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D25CEB9E-41EE-4C0F-B045-8C4B9423278A}"/>
              </a:ext>
            </a:extLst>
          </p:cNvPr>
          <p:cNvSpPr/>
          <p:nvPr/>
        </p:nvSpPr>
        <p:spPr>
          <a:xfrm>
            <a:off x="6421386" y="21038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A2C5214C-C04D-4C32-8172-4899FFB48AC3}"/>
              </a:ext>
            </a:extLst>
          </p:cNvPr>
          <p:cNvSpPr/>
          <p:nvPr/>
        </p:nvSpPr>
        <p:spPr>
          <a:xfrm>
            <a:off x="6501186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25F8C2A9-6AA0-4657-9C74-B3C5F3FF37CE}"/>
              </a:ext>
            </a:extLst>
          </p:cNvPr>
          <p:cNvSpPr/>
          <p:nvPr/>
        </p:nvSpPr>
        <p:spPr>
          <a:xfrm>
            <a:off x="6421386" y="340815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7E6DAF1-1908-45E0-A331-27210413E9B0}"/>
              </a:ext>
            </a:extLst>
          </p:cNvPr>
          <p:cNvSpPr/>
          <p:nvPr/>
        </p:nvSpPr>
        <p:spPr>
          <a:xfrm>
            <a:off x="6514633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CE9EC728-D4CE-4F03-95A1-A48A12E6848F}"/>
              </a:ext>
            </a:extLst>
          </p:cNvPr>
          <p:cNvSpPr/>
          <p:nvPr/>
        </p:nvSpPr>
        <p:spPr>
          <a:xfrm>
            <a:off x="6434833" y="470611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90F538A-ED53-451E-8BAB-973DEA690097}"/>
              </a:ext>
            </a:extLst>
          </p:cNvPr>
          <p:cNvSpPr/>
          <p:nvPr/>
        </p:nvSpPr>
        <p:spPr>
          <a:xfrm>
            <a:off x="4742642" y="21891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E9F47DA7-BDFD-43C0-94BB-F340F5F41AFA}"/>
              </a:ext>
            </a:extLst>
          </p:cNvPr>
          <p:cNvSpPr/>
          <p:nvPr/>
        </p:nvSpPr>
        <p:spPr>
          <a:xfrm>
            <a:off x="4662842" y="210384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72764744-7792-4318-A59B-2BAA19A9FF12}"/>
              </a:ext>
            </a:extLst>
          </p:cNvPr>
          <p:cNvSpPr/>
          <p:nvPr/>
        </p:nvSpPr>
        <p:spPr>
          <a:xfrm>
            <a:off x="4742642" y="349342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90030457-386A-4079-AD09-E5075C74258C}"/>
              </a:ext>
            </a:extLst>
          </p:cNvPr>
          <p:cNvSpPr/>
          <p:nvPr/>
        </p:nvSpPr>
        <p:spPr>
          <a:xfrm>
            <a:off x="4662842" y="340815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D60D32FA-2008-4593-A515-C09E692CA480}"/>
              </a:ext>
            </a:extLst>
          </p:cNvPr>
          <p:cNvSpPr/>
          <p:nvPr/>
        </p:nvSpPr>
        <p:spPr>
          <a:xfrm>
            <a:off x="4733930" y="479138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="" xmlns:a16="http://schemas.microsoft.com/office/drawing/2014/main" id="{B0188881-0215-414E-871D-396899D7CC87}"/>
              </a:ext>
            </a:extLst>
          </p:cNvPr>
          <p:cNvSpPr/>
          <p:nvPr/>
        </p:nvSpPr>
        <p:spPr>
          <a:xfrm>
            <a:off x="4654130" y="4706119"/>
            <a:ext cx="1029612" cy="1029612"/>
          </a:xfrm>
          <a:prstGeom prst="arc">
            <a:avLst>
              <a:gd name="adj1" fmla="val 16211188"/>
              <a:gd name="adj2" fmla="val 21597343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81C4A1B-2FBA-459C-A934-F763A1FAF1BF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0D663F76-DD1F-4013-B4F2-3C85F88C08A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D3417319-9FD3-4A78-AA01-AF0A4ADAEFB1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DF517EC8-CFFF-44CA-8E8B-88794403F5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C931EEAD-B56C-47C5-9653-77FCD8F8DE4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BD7DC79A-B551-4349-9E50-01D49AB88BB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717258A9-777E-4CC8-A500-FB1CDA85C7AF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5774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208ED32E-F108-4F6B-9E3A-C4718D6F708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8911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5CCED99C-B0FE-47CF-86F8-FC0A6FFA287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570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0973B112-D2E8-4F2A-BA37-6854BED04AC7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8707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4645F364-D853-4E9F-A6F5-005E07603F97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3662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660418FF-27C9-4627-BF2B-F97942E38E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5034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09988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375A1E0-EB88-480A-A8A6-C35A13947FA6}"/>
              </a:ext>
            </a:extLst>
          </p:cNvPr>
          <p:cNvSpPr/>
          <p:nvPr/>
        </p:nvSpPr>
        <p:spPr>
          <a:xfrm>
            <a:off x="1362445" y="4190022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="" xmlns:a16="http://schemas.microsoft.com/office/drawing/2014/main" id="{CC71BC1A-F015-4357-B143-B2467C27D5D4}"/>
              </a:ext>
            </a:extLst>
          </p:cNvPr>
          <p:cNvSpPr/>
          <p:nvPr/>
        </p:nvSpPr>
        <p:spPr>
          <a:xfrm>
            <a:off x="1282645" y="4104757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771BD34-CB39-4547-95E5-51414DEA2737}"/>
              </a:ext>
            </a:extLst>
          </p:cNvPr>
          <p:cNvSpPr/>
          <p:nvPr/>
        </p:nvSpPr>
        <p:spPr>
          <a:xfrm>
            <a:off x="4189076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="" xmlns:a16="http://schemas.microsoft.com/office/drawing/2014/main" id="{FCEB26F6-AF6A-4B84-983F-D37AA2CA43E0}"/>
              </a:ext>
            </a:extLst>
          </p:cNvPr>
          <p:cNvSpPr/>
          <p:nvPr/>
        </p:nvSpPr>
        <p:spPr>
          <a:xfrm>
            <a:off x="4109276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DCE4D60E-A372-4432-A529-D727626025B4}"/>
              </a:ext>
            </a:extLst>
          </p:cNvPr>
          <p:cNvSpPr/>
          <p:nvPr/>
        </p:nvSpPr>
        <p:spPr>
          <a:xfrm>
            <a:off x="709983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BACA9C36-3727-4EBF-80AC-44855B054C64}"/>
              </a:ext>
            </a:extLst>
          </p:cNvPr>
          <p:cNvSpPr/>
          <p:nvPr/>
        </p:nvSpPr>
        <p:spPr>
          <a:xfrm>
            <a:off x="702003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60313AB-31C5-41D7-8A58-7E9137BE72D3}"/>
              </a:ext>
            </a:extLst>
          </p:cNvPr>
          <p:cNvSpPr/>
          <p:nvPr/>
        </p:nvSpPr>
        <p:spPr>
          <a:xfrm>
            <a:off x="9839600" y="418501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="" xmlns:a16="http://schemas.microsoft.com/office/drawing/2014/main" id="{77DDC89B-BFB1-41E0-BD04-FC6C24DDBACB}"/>
              </a:ext>
            </a:extLst>
          </p:cNvPr>
          <p:cNvSpPr/>
          <p:nvPr/>
        </p:nvSpPr>
        <p:spPr>
          <a:xfrm>
            <a:off x="9759800" y="409974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8CF0E1-05A7-4558-9C20-909668EE40D4}"/>
              </a:ext>
            </a:extLst>
          </p:cNvPr>
          <p:cNvSpPr/>
          <p:nvPr/>
        </p:nvSpPr>
        <p:spPr>
          <a:xfrm>
            <a:off x="1362445" y="1693994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B7E8321E-F712-4D2C-8AE6-01B0185D3ACD}"/>
              </a:ext>
            </a:extLst>
          </p:cNvPr>
          <p:cNvSpPr/>
          <p:nvPr/>
        </p:nvSpPr>
        <p:spPr>
          <a:xfrm>
            <a:off x="1282645" y="1608729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A7257D48-F3AB-4A0F-83D0-8FEBC511A3F5}"/>
              </a:ext>
            </a:extLst>
          </p:cNvPr>
          <p:cNvSpPr/>
          <p:nvPr/>
        </p:nvSpPr>
        <p:spPr>
          <a:xfrm>
            <a:off x="4189076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="" xmlns:a16="http://schemas.microsoft.com/office/drawing/2014/main" id="{23FFFF76-52EB-471C-915A-515D5096500F}"/>
              </a:ext>
            </a:extLst>
          </p:cNvPr>
          <p:cNvSpPr/>
          <p:nvPr/>
        </p:nvSpPr>
        <p:spPr>
          <a:xfrm>
            <a:off x="4109276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F5C8C6AE-11E9-4017-A95A-5F743C287765}"/>
              </a:ext>
            </a:extLst>
          </p:cNvPr>
          <p:cNvSpPr/>
          <p:nvPr/>
        </p:nvSpPr>
        <p:spPr>
          <a:xfrm>
            <a:off x="709983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="" xmlns:a16="http://schemas.microsoft.com/office/drawing/2014/main" id="{C9B310D5-D07A-45C8-9F38-9AA696B45772}"/>
              </a:ext>
            </a:extLst>
          </p:cNvPr>
          <p:cNvSpPr/>
          <p:nvPr/>
        </p:nvSpPr>
        <p:spPr>
          <a:xfrm>
            <a:off x="702003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194BE987-5299-4CB9-B35A-D7533835BA57}"/>
              </a:ext>
            </a:extLst>
          </p:cNvPr>
          <p:cNvSpPr/>
          <p:nvPr/>
        </p:nvSpPr>
        <p:spPr>
          <a:xfrm>
            <a:off x="9839600" y="1688986"/>
            <a:ext cx="859083" cy="859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4D308D81-847D-4C00-91C8-492DFD1FC9EC}"/>
              </a:ext>
            </a:extLst>
          </p:cNvPr>
          <p:cNvSpPr/>
          <p:nvPr/>
        </p:nvSpPr>
        <p:spPr>
          <a:xfrm>
            <a:off x="9759800" y="1603721"/>
            <a:ext cx="1029612" cy="1029612"/>
          </a:xfrm>
          <a:prstGeom prst="arc">
            <a:avLst>
              <a:gd name="adj1" fmla="val 10792833"/>
              <a:gd name="adj2" fmla="val 1622189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DA0404E7-4722-4A8D-8ACC-A71AACF226C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E9ED43FC-73F8-4D4F-9502-D694D1E0E0E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C2B093E4-7F7A-4572-8A69-B05CE985612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CAEE6AB1-8DB7-4739-90B5-F1359B137D4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474A2FF-EA28-42E5-891F-E4FD5A4D1E5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2F9076-F4AA-43FC-8392-3793BF70E94C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8385E3CD-A54D-4ACC-AFE4-5E02B32597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92A2590B-3ECF-4011-97E5-E153040A454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D0C37AE6-ADF2-40DC-83C8-7E780B8C0EA2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B595DE0-C621-49ED-9040-ACAC785BCD3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294C232-333A-4431-B132-55029F16A06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03898555-61C6-4406-8723-53E227E20D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63B6FDA-467C-4712-A6EC-45FA285AA09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5C15175C-AFDE-41AF-95D2-6A0AD13C0DDE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0307D262-703A-4643-BFDE-5CE08F718FA7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7C02B13F-B428-4045-B0DC-2CE716FD03AC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945078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3665BD2D-1B1F-4131-93C7-0D9BA839C4A5}"/>
              </a:ext>
            </a:extLst>
          </p:cNvPr>
          <p:cNvSpPr/>
          <p:nvPr userDrawn="1"/>
        </p:nvSpPr>
        <p:spPr>
          <a:xfrm>
            <a:off x="8945399" y="2191240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CE0D03E-E847-4F07-82C7-4621F294AF5A}"/>
              </a:ext>
            </a:extLst>
          </p:cNvPr>
          <p:cNvSpPr/>
          <p:nvPr userDrawn="1"/>
        </p:nvSpPr>
        <p:spPr>
          <a:xfrm>
            <a:off x="9068618" y="2303652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B0E27663-0B0F-46F3-AA4E-1839EA26BA1E}"/>
              </a:ext>
            </a:extLst>
          </p:cNvPr>
          <p:cNvSpPr/>
          <p:nvPr userDrawn="1"/>
        </p:nvSpPr>
        <p:spPr>
          <a:xfrm>
            <a:off x="6358386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722578C-7725-492D-81D7-C9A236E5CEB1}"/>
              </a:ext>
            </a:extLst>
          </p:cNvPr>
          <p:cNvSpPr/>
          <p:nvPr userDrawn="1"/>
        </p:nvSpPr>
        <p:spPr>
          <a:xfrm>
            <a:off x="6481605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BD553A1A-4118-46C0-8F93-A8619564ABAD}"/>
              </a:ext>
            </a:extLst>
          </p:cNvPr>
          <p:cNvSpPr/>
          <p:nvPr userDrawn="1"/>
        </p:nvSpPr>
        <p:spPr>
          <a:xfrm>
            <a:off x="3785867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3761B4B-8E71-4861-9715-5F95D3BFEEEC}"/>
              </a:ext>
            </a:extLst>
          </p:cNvPr>
          <p:cNvSpPr/>
          <p:nvPr userDrawn="1"/>
        </p:nvSpPr>
        <p:spPr>
          <a:xfrm>
            <a:off x="3909086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16393FA-21BA-40D4-A12E-99A7E013766C}"/>
              </a:ext>
            </a:extLst>
          </p:cNvPr>
          <p:cNvSpPr/>
          <p:nvPr userDrawn="1"/>
        </p:nvSpPr>
        <p:spPr>
          <a:xfrm>
            <a:off x="1213348" y="2197358"/>
            <a:ext cx="1343315" cy="1343315"/>
          </a:xfrm>
          <a:prstGeom prst="roundRect">
            <a:avLst>
              <a:gd name="adj" fmla="val 29430"/>
            </a:avLst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399BD66F-85B0-4D60-AC4A-66B7F619F860}"/>
              </a:ext>
            </a:extLst>
          </p:cNvPr>
          <p:cNvSpPr/>
          <p:nvPr userDrawn="1"/>
        </p:nvSpPr>
        <p:spPr>
          <a:xfrm>
            <a:off x="1336567" y="2309770"/>
            <a:ext cx="1343315" cy="1343315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0FD2CFE0-66C1-4EA1-BEC4-AF6C2B4088D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21244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3FE072F-09F4-40E4-A272-D4504DEEB7EB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505220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EA5F2B9-86E8-45FC-8634-9CC97101F92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89196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49522845-891F-40FF-9F8E-823D62BBF535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673172" y="3816675"/>
            <a:ext cx="2151656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FD5CC84B-F31F-4BFB-8E7F-04BAA6D4131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21244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4280113A-4CDD-4983-A287-0DEFF0338FF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505220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0F3FD498-5493-41FB-9DDC-A4B731BB37C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89196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C2564150-FB1E-43BC-A7D5-69E1F61A1A4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673172" y="4452453"/>
            <a:ext cx="2151656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676436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D1438E7E-270B-4A99-900B-5600866AB4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1475" y="5324207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023B65B-EC22-4B5A-847A-E11AC991C8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41476" y="5152580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40BDB84-6A57-457B-9DCB-0DEE36B1A2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1476" y="4712703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9918D2-FA84-4B9E-A924-2150911D30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41477" y="4541076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Text Placeholder 16">
            <a:extLst>
              <a:ext uri="{FF2B5EF4-FFF2-40B4-BE49-F238E27FC236}">
                <a16:creationId xmlns="" xmlns:a16="http://schemas.microsoft.com/office/drawing/2014/main" id="{5A00D555-7FE1-40BF-B44F-CFEF0D35B3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41477" y="4101199"/>
            <a:ext cx="372184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CDAB8248-F466-4AB8-BA97-E314F79498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41478" y="3929572"/>
            <a:ext cx="3721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rgbClr val="F8A43D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E6DDF896-A3D4-4C3C-9DCC-473705E25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3">
            <a:extLst>
              <a:ext uri="{FF2B5EF4-FFF2-40B4-BE49-F238E27FC236}">
                <a16:creationId xmlns="" xmlns:a16="http://schemas.microsoft.com/office/drawing/2014/main" id="{53A159E5-4A0C-415C-A7CB-3584E70690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8900" y="740508"/>
            <a:ext cx="2781300" cy="2781300"/>
          </a:xfrm>
          <a:prstGeom prst="ellipse">
            <a:avLst/>
          </a:prstGeom>
        </p:spPr>
        <p:txBody>
          <a:bodyPr/>
          <a:lstStyle/>
          <a:p>
            <a:endParaRPr lang="ro-RO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943B835-4C55-442A-8A0D-AD616EB8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5525700"/>
            <a:ext cx="5046103" cy="5909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29CC8AFA-38FD-4515-9463-4308A8F1E5E7}"/>
              </a:ext>
            </a:extLst>
          </p:cNvPr>
          <p:cNvSpPr/>
          <p:nvPr/>
        </p:nvSpPr>
        <p:spPr>
          <a:xfrm>
            <a:off x="6469158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2881C2E3-CAE5-4478-96AC-BF6C61C405E6}"/>
              </a:ext>
            </a:extLst>
          </p:cNvPr>
          <p:cNvSpPr/>
          <p:nvPr/>
        </p:nvSpPr>
        <p:spPr>
          <a:xfrm>
            <a:off x="6547402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D6B47EAC-89D5-45EF-ACC1-320C5FAE5C72}"/>
              </a:ext>
            </a:extLst>
          </p:cNvPr>
          <p:cNvSpPr/>
          <p:nvPr/>
        </p:nvSpPr>
        <p:spPr>
          <a:xfrm>
            <a:off x="6469158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A2148D14-FD8A-44D3-9A84-41A0B7C2E54D}"/>
              </a:ext>
            </a:extLst>
          </p:cNvPr>
          <p:cNvSpPr/>
          <p:nvPr/>
        </p:nvSpPr>
        <p:spPr>
          <a:xfrm>
            <a:off x="6547402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04DE1D50-572D-4A24-B459-BD5A59F81C1C}"/>
              </a:ext>
            </a:extLst>
          </p:cNvPr>
          <p:cNvSpPr/>
          <p:nvPr/>
        </p:nvSpPr>
        <p:spPr>
          <a:xfrm>
            <a:off x="1219233" y="413240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3E571F8B-760A-4C8D-B70F-0D1A7075FB90}"/>
              </a:ext>
            </a:extLst>
          </p:cNvPr>
          <p:cNvSpPr/>
          <p:nvPr/>
        </p:nvSpPr>
        <p:spPr>
          <a:xfrm>
            <a:off x="1297477" y="420378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9CC1E2A6-35B7-456F-9598-70B9000E355F}"/>
              </a:ext>
            </a:extLst>
          </p:cNvPr>
          <p:cNvSpPr/>
          <p:nvPr/>
        </p:nvSpPr>
        <p:spPr>
          <a:xfrm>
            <a:off x="1219233" y="234303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1922E249-B890-4304-9690-2D4126E4D9F9}"/>
              </a:ext>
            </a:extLst>
          </p:cNvPr>
          <p:cNvSpPr/>
          <p:nvPr/>
        </p:nvSpPr>
        <p:spPr>
          <a:xfrm>
            <a:off x="1297477" y="241441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5F6403D3-F553-4A64-B93B-48F5E5284E3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7518012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ACA5172-B958-4C01-89FE-CED94E1407EA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7518012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B5FD514C-988F-4D1D-8285-8D322E4F148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510519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3E104D5-3D70-4237-B404-8DC5F4ADA48D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510519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5A30B703-0D6C-4896-B37E-5142343A67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268245" y="4458147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2213201-4B7F-43D3-978C-F929C3675E43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268245" y="4195869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DABA330-1984-43EC-AF5E-ECD93AED451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2260752" y="2668143"/>
            <a:ext cx="3406374" cy="46442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1ABA3DE4-A8CD-42CA-8866-50E400786A7D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2260752" y="2405865"/>
            <a:ext cx="3406373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9384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70EB141C-8EFB-41F2-8AAC-9B1BD58BED82}"/>
              </a:ext>
            </a:extLst>
          </p:cNvPr>
          <p:cNvSpPr/>
          <p:nvPr/>
        </p:nvSpPr>
        <p:spPr>
          <a:xfrm>
            <a:off x="4823847" y="472347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FA3B0B02-0E33-4824-9F7E-A8C5721E320F}"/>
              </a:ext>
            </a:extLst>
          </p:cNvPr>
          <p:cNvSpPr/>
          <p:nvPr/>
        </p:nvSpPr>
        <p:spPr>
          <a:xfrm>
            <a:off x="4742641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51F886DA-5217-4C53-A14F-38E1C9F37FDE}"/>
              </a:ext>
            </a:extLst>
          </p:cNvPr>
          <p:cNvSpPr/>
          <p:nvPr/>
        </p:nvSpPr>
        <p:spPr>
          <a:xfrm>
            <a:off x="4823847" y="342209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61CB774F-91F1-440C-B5A9-A46091C09336}"/>
              </a:ext>
            </a:extLst>
          </p:cNvPr>
          <p:cNvSpPr/>
          <p:nvPr/>
        </p:nvSpPr>
        <p:spPr>
          <a:xfrm>
            <a:off x="4742641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224219A8-3582-4272-9C90-102C53E85BC7}"/>
              </a:ext>
            </a:extLst>
          </p:cNvPr>
          <p:cNvSpPr/>
          <p:nvPr/>
        </p:nvSpPr>
        <p:spPr>
          <a:xfrm>
            <a:off x="4823847" y="2120715"/>
            <a:ext cx="852999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B232ECA4-1CA5-4304-AACF-265B05057297}"/>
              </a:ext>
            </a:extLst>
          </p:cNvPr>
          <p:cNvSpPr/>
          <p:nvPr/>
        </p:nvSpPr>
        <p:spPr>
          <a:xfrm>
            <a:off x="4742641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CB38515E-D852-46E7-915C-267936352837}"/>
              </a:ext>
            </a:extLst>
          </p:cNvPr>
          <p:cNvSpPr/>
          <p:nvPr/>
        </p:nvSpPr>
        <p:spPr>
          <a:xfrm>
            <a:off x="6429025" y="472347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F2006C90-1D40-4E3B-9748-BBB08713A2E5}"/>
              </a:ext>
            </a:extLst>
          </p:cNvPr>
          <p:cNvSpPr/>
          <p:nvPr/>
        </p:nvSpPr>
        <p:spPr>
          <a:xfrm>
            <a:off x="6507269" y="479485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75FC25D1-D08F-445E-91FB-FF24BC909F58}"/>
              </a:ext>
            </a:extLst>
          </p:cNvPr>
          <p:cNvSpPr/>
          <p:nvPr/>
        </p:nvSpPr>
        <p:spPr>
          <a:xfrm>
            <a:off x="6429025" y="342209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436DBADE-6878-4901-81B1-8429F54A1E98}"/>
              </a:ext>
            </a:extLst>
          </p:cNvPr>
          <p:cNvSpPr/>
          <p:nvPr/>
        </p:nvSpPr>
        <p:spPr>
          <a:xfrm>
            <a:off x="6507269" y="349347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FE8845ED-7652-4786-A320-F930ED4D508E}"/>
              </a:ext>
            </a:extLst>
          </p:cNvPr>
          <p:cNvSpPr/>
          <p:nvPr/>
        </p:nvSpPr>
        <p:spPr>
          <a:xfrm>
            <a:off x="6429025" y="212071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5620236A-1B69-422A-BE96-614AD54F1BE4}"/>
              </a:ext>
            </a:extLst>
          </p:cNvPr>
          <p:cNvSpPr/>
          <p:nvPr/>
        </p:nvSpPr>
        <p:spPr>
          <a:xfrm>
            <a:off x="6507269" y="219209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E04020F7-666D-44B7-914B-AFF6673245C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20D2C4E-6F25-436B-8CC1-801C0E482DF0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29595310-4280-4F3A-BCAA-673A77083BE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40F053F1-09FD-4ACB-8846-36888A9C808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645723C-34C1-4C46-BD60-8A8732842D1D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0496DF97-046A-4A86-AE21-131FC2D0EA75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3BD38CAD-04C3-4C4D-9B03-03659DA959B6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477891" y="246072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8082827F-0311-47A9-8FE8-C89BEDE84C3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477891" y="219209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03BE881-776C-4459-BFAF-A7F6B886C64D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477891" y="375868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3D52485-03A7-4B45-A647-4DFC5DBDE9C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477891" y="349005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E1163A14-1C10-4AAB-A651-EA10FF3E134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477891" y="5056644"/>
            <a:ext cx="4034290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3F05C283-C98C-47C7-BBAF-CF37A3173ECE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477891" y="4788016"/>
            <a:ext cx="4034289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143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="" xmlns:a16="http://schemas.microsoft.com/office/drawing/2014/main" id="{8ADEBEAC-AA37-4D31-8810-7D8A47E1BB15}"/>
              </a:ext>
            </a:extLst>
          </p:cNvPr>
          <p:cNvSpPr/>
          <p:nvPr/>
        </p:nvSpPr>
        <p:spPr>
          <a:xfrm>
            <a:off x="4113740" y="4146960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="" xmlns:a16="http://schemas.microsoft.com/office/drawing/2014/main" id="{D048EC58-52A6-40D0-9D96-C2E69B380195}"/>
              </a:ext>
            </a:extLst>
          </p:cNvPr>
          <p:cNvSpPr/>
          <p:nvPr/>
        </p:nvSpPr>
        <p:spPr>
          <a:xfrm>
            <a:off x="4191984" y="4218341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D93AF96D-1E77-4550-B225-4DB49E5D9571}"/>
              </a:ext>
            </a:extLst>
          </p:cNvPr>
          <p:cNvSpPr/>
          <p:nvPr/>
        </p:nvSpPr>
        <p:spPr>
          <a:xfrm>
            <a:off x="7022113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="" xmlns:a16="http://schemas.microsoft.com/office/drawing/2014/main" id="{A6063B62-0940-4ABC-8DE9-C6E154E9530A}"/>
              </a:ext>
            </a:extLst>
          </p:cNvPr>
          <p:cNvSpPr/>
          <p:nvPr/>
        </p:nvSpPr>
        <p:spPr>
          <a:xfrm>
            <a:off x="7100357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8EDB2E5D-AC9F-4405-9442-7CB533703A40}"/>
              </a:ext>
            </a:extLst>
          </p:cNvPr>
          <p:cNvSpPr/>
          <p:nvPr/>
        </p:nvSpPr>
        <p:spPr>
          <a:xfrm>
            <a:off x="9767439" y="4146482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146C4DDC-114E-4282-9877-BBBB44A129FA}"/>
              </a:ext>
            </a:extLst>
          </p:cNvPr>
          <p:cNvSpPr/>
          <p:nvPr/>
        </p:nvSpPr>
        <p:spPr>
          <a:xfrm>
            <a:off x="9845683" y="4217863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="" xmlns:a16="http://schemas.microsoft.com/office/drawing/2014/main" id="{BD891ACF-D2F1-4706-80BF-BA80B1C8AB45}"/>
              </a:ext>
            </a:extLst>
          </p:cNvPr>
          <p:cNvSpPr/>
          <p:nvPr/>
        </p:nvSpPr>
        <p:spPr>
          <a:xfrm>
            <a:off x="1287831" y="4147438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="" xmlns:a16="http://schemas.microsoft.com/office/drawing/2014/main" id="{A12DDE5A-2E6E-45B2-9A4A-6B8418E7FE48}"/>
              </a:ext>
            </a:extLst>
          </p:cNvPr>
          <p:cNvSpPr/>
          <p:nvPr/>
        </p:nvSpPr>
        <p:spPr>
          <a:xfrm>
            <a:off x="1366075" y="4218819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700F523E-3DFD-4FC5-8182-E33C914602CA}"/>
              </a:ext>
            </a:extLst>
          </p:cNvPr>
          <p:cNvSpPr/>
          <p:nvPr/>
        </p:nvSpPr>
        <p:spPr>
          <a:xfrm>
            <a:off x="4113740" y="1632123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CC735C9B-8DEF-4496-977F-B71A7F17B46B}"/>
              </a:ext>
            </a:extLst>
          </p:cNvPr>
          <p:cNvSpPr/>
          <p:nvPr/>
        </p:nvSpPr>
        <p:spPr>
          <a:xfrm>
            <a:off x="4191984" y="1703504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7451F9C-EB32-4CF9-9FCC-201101502748}"/>
              </a:ext>
            </a:extLst>
          </p:cNvPr>
          <p:cNvSpPr/>
          <p:nvPr/>
        </p:nvSpPr>
        <p:spPr>
          <a:xfrm>
            <a:off x="7022113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="" xmlns:a16="http://schemas.microsoft.com/office/drawing/2014/main" id="{C29A9D68-CDBE-4768-9DB2-BAD0867AA9B9}"/>
              </a:ext>
            </a:extLst>
          </p:cNvPr>
          <p:cNvSpPr/>
          <p:nvPr/>
        </p:nvSpPr>
        <p:spPr>
          <a:xfrm>
            <a:off x="7100357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6021FB06-54E1-43B2-8E7E-B2E91DDE907F}"/>
              </a:ext>
            </a:extLst>
          </p:cNvPr>
          <p:cNvSpPr/>
          <p:nvPr/>
        </p:nvSpPr>
        <p:spPr>
          <a:xfrm>
            <a:off x="9767439" y="1631645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="" xmlns:a16="http://schemas.microsoft.com/office/drawing/2014/main" id="{D3F95A5B-02C5-467C-ADA6-46C9C022180B}"/>
              </a:ext>
            </a:extLst>
          </p:cNvPr>
          <p:cNvSpPr/>
          <p:nvPr/>
        </p:nvSpPr>
        <p:spPr>
          <a:xfrm>
            <a:off x="9845683" y="1703026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="" xmlns:a16="http://schemas.microsoft.com/office/drawing/2014/main" id="{3ECF4406-0F07-4364-A288-BAF8DF2B6375}"/>
              </a:ext>
            </a:extLst>
          </p:cNvPr>
          <p:cNvSpPr/>
          <p:nvPr/>
        </p:nvSpPr>
        <p:spPr>
          <a:xfrm>
            <a:off x="1287831" y="1632601"/>
            <a:ext cx="853000" cy="853000"/>
          </a:xfrm>
          <a:prstGeom prst="roundRect">
            <a:avLst>
              <a:gd name="adj" fmla="val 29430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112D3A0C-180A-404E-BAEB-6C5502DE14A2}"/>
              </a:ext>
            </a:extLst>
          </p:cNvPr>
          <p:cNvSpPr/>
          <p:nvPr/>
        </p:nvSpPr>
        <p:spPr>
          <a:xfrm>
            <a:off x="1366075" y="1703982"/>
            <a:ext cx="853000" cy="853000"/>
          </a:xfrm>
          <a:prstGeom prst="roundRect">
            <a:avLst>
              <a:gd name="adj" fmla="val 294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6E458DB5-A964-44E1-B8D8-F091D9C0D324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FE7661D0-DD29-4F68-882D-FD7EFC9F19B9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54314522-9C5C-485E-93D6-F2108B2F69D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26922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C886C9A2-3E61-4440-82D4-518604879F0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426922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8A4CA1C-22E3-4A0C-A86B-E6073AD0852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252184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9895206-05DA-497D-9D29-BA54D09DF45D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252184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22F1A1C2-D325-4B4C-95F7-D794BC3D00F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77446" y="2920666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1A1C9379-6B8C-4238-8365-0B45CE8DB80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77446" y="2651595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C64AA3C-BA69-408C-8898-2C206423169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601660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A8E436F1-99DD-4A9B-88ED-03A3DB0FFF1A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601660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E2238471-E6F7-4FD1-99A0-6E984A17CE88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3426922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C502FA59-B240-4335-A61B-6E100344CF9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3426922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AA3BA23D-9993-4160-BCBD-C058A08D38F7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252184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6768E092-B257-48ED-9971-1E2ABDA16D91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6252184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933047ED-AB20-4B26-AC99-16715EE04F36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9077446" y="5435503"/>
            <a:ext cx="2394320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3FA2ADA-101D-4BAA-93C8-6508A9FE31CA}"/>
              </a:ext>
            </a:extLst>
          </p:cNvPr>
          <p:cNvSpPr>
            <a:spLocks noGrp="1"/>
          </p:cNvSpPr>
          <p:nvPr userDrawn="1">
            <p:ph type="body" sz="quarter" idx="31"/>
          </p:nvPr>
        </p:nvSpPr>
        <p:spPr>
          <a:xfrm>
            <a:off x="9077446" y="5166432"/>
            <a:ext cx="2394320" cy="369332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66449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307CD270-6B61-4CE7-99E1-2AD36F456F8E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7248559" y="554375"/>
            <a:ext cx="7505224" cy="731094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="" xmlns:a16="http://schemas.microsoft.com/office/drawing/2014/main" id="{442E5E62-57B6-4C26-B323-4D918308C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756" y="1055438"/>
            <a:ext cx="5884060" cy="481750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="" xmlns:a16="http://schemas.microsoft.com/office/drawing/2014/main" id="{B830F063-5F35-439D-96EE-8D34B4F0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03" y="2066764"/>
            <a:ext cx="2518498" cy="4193699"/>
          </a:xfrm>
          <a:prstGeom prst="rect">
            <a:avLst/>
          </a:prstGeom>
        </p:spPr>
      </p:pic>
      <p:sp>
        <p:nvSpPr>
          <p:cNvPr id="129" name="Picture Placeholder 128">
            <a:extLst>
              <a:ext uri="{FF2B5EF4-FFF2-40B4-BE49-F238E27FC236}">
                <a16:creationId xmlns="" xmlns:a16="http://schemas.microsoft.com/office/drawing/2014/main" id="{75B4676D-BCBB-431D-B1C2-2C838B975F0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15900" y="2462213"/>
            <a:ext cx="1597032" cy="345364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F117AD65-2131-4636-A8BF-EA40D694008D}"/>
              </a:ext>
            </a:extLst>
          </p:cNvPr>
          <p:cNvSpPr/>
          <p:nvPr userDrawn="1"/>
        </p:nvSpPr>
        <p:spPr>
          <a:xfrm>
            <a:off x="2422818" y="3619273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7FF4F11A-8F8D-45C4-BA3A-5B00CC27C553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2766234" y="3792499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9197E4A1-8FCD-435F-B6F7-B04AFF0236F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761844" y="3817283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3162D0B2-7EFE-498C-A091-45682D8A1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2816" y="4626150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C04081DD-BADC-4E26-A2B8-5C1C4CB771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6DE55E8B-E63D-407A-9B97-9250AF5D7A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39863"/>
            <a:ext cx="5494341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ABF3FDA-A168-4B11-9C0F-BA82F279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49433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="" xmlns:a16="http://schemas.microsoft.com/office/drawing/2014/main" id="{1E3A5AB5-95E4-4164-A2F7-97183B52591B}"/>
              </a:ext>
            </a:extLst>
          </p:cNvPr>
          <p:cNvSpPr/>
          <p:nvPr userDrawn="1"/>
        </p:nvSpPr>
        <p:spPr>
          <a:xfrm>
            <a:off x="689767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utoShape 1">
            <a:extLst>
              <a:ext uri="{FF2B5EF4-FFF2-40B4-BE49-F238E27FC236}">
                <a16:creationId xmlns="" xmlns:a16="http://schemas.microsoft.com/office/drawing/2014/main" id="{38207188-8067-4E2D-861C-4D21CA050F6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33183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34133659-C583-4CD3-ADE5-1BEC22E62A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8793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90118057-3530-4B63-B400-D1BCA97D9D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5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83AA359F-6FB0-464D-BBAB-CA3044F4A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="" xmlns:a16="http://schemas.microsoft.com/office/drawing/2014/main" id="{8171CDEC-1C52-4FAA-969E-8705FBA5A6C5}"/>
              </a:ext>
            </a:extLst>
          </p:cNvPr>
          <p:cNvSpPr/>
          <p:nvPr userDrawn="1"/>
        </p:nvSpPr>
        <p:spPr>
          <a:xfrm>
            <a:off x="4154073" y="3619272"/>
            <a:ext cx="1438031" cy="2318127"/>
          </a:xfrm>
          <a:prstGeom prst="roundRect">
            <a:avLst>
              <a:gd name="adj" fmla="val 9244"/>
            </a:avLst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2" name="AutoShape 1">
            <a:extLst>
              <a:ext uri="{FF2B5EF4-FFF2-40B4-BE49-F238E27FC236}">
                <a16:creationId xmlns="" xmlns:a16="http://schemas.microsoft.com/office/drawing/2014/main" id="{D62F3236-05B3-4A6F-93AD-4B61A58F33CD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497489" y="3792498"/>
            <a:ext cx="856886" cy="8347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58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3B8B2407-145B-4E99-8103-F7C18740206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4493099" y="3817282"/>
            <a:ext cx="865668" cy="8432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8A097801-CBCC-48CA-8F06-28D1C9B2BC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4071" y="4626149"/>
            <a:ext cx="1438031" cy="38170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C914B3E7-3865-4F64-8EAD-11D72F862B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="" xmlns:a16="http://schemas.microsoft.com/office/drawing/2014/main" id="{DBEBD947-8492-4AC2-ABBD-686EECF7941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800462" y="1676401"/>
            <a:ext cx="4400550" cy="3222624"/>
          </a:xfrm>
          <a:custGeom>
            <a:avLst/>
            <a:gdLst>
              <a:gd name="connsiteX0" fmla="*/ 0 w 4400550"/>
              <a:gd name="connsiteY0" fmla="*/ 0 h 3222624"/>
              <a:gd name="connsiteX1" fmla="*/ 4400550 w 4400550"/>
              <a:gd name="connsiteY1" fmla="*/ 0 h 3222624"/>
              <a:gd name="connsiteX2" fmla="*/ 4400550 w 4400550"/>
              <a:gd name="connsiteY2" fmla="*/ 3222624 h 3222624"/>
              <a:gd name="connsiteX3" fmla="*/ 492370 w 4400550"/>
              <a:gd name="connsiteY3" fmla="*/ 3222624 h 3222624"/>
              <a:gd name="connsiteX4" fmla="*/ 492370 w 4400550"/>
              <a:gd name="connsiteY4" fmla="*/ 939574 h 3222624"/>
              <a:gd name="connsiteX5" fmla="*/ 264828 w 4400550"/>
              <a:gd name="connsiteY5" fmla="*/ 712032 h 3222624"/>
              <a:gd name="connsiteX6" fmla="*/ 0 w 4400550"/>
              <a:gd name="connsiteY6" fmla="*/ 712032 h 322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0550" h="3222624">
                <a:moveTo>
                  <a:pt x="0" y="0"/>
                </a:moveTo>
                <a:lnTo>
                  <a:pt x="4400550" y="0"/>
                </a:lnTo>
                <a:lnTo>
                  <a:pt x="4400550" y="3222624"/>
                </a:lnTo>
                <a:lnTo>
                  <a:pt x="492370" y="3222624"/>
                </a:lnTo>
                <a:lnTo>
                  <a:pt x="492370" y="939574"/>
                </a:lnTo>
                <a:cubicBezTo>
                  <a:pt x="492370" y="813906"/>
                  <a:pt x="390496" y="712032"/>
                  <a:pt x="264828" y="712032"/>
                </a:cubicBezTo>
                <a:lnTo>
                  <a:pt x="0" y="7120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552834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0" y="1382278"/>
            <a:ext cx="2963211" cy="4934217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67676" y="1852373"/>
            <a:ext cx="1879034" cy="4063482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2F74A129-E409-4B25-8DCC-547DCC7CB18B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4" name="AutoShape 1">
            <a:extLst>
              <a:ext uri="{FF2B5EF4-FFF2-40B4-BE49-F238E27FC236}">
                <a16:creationId xmlns="" xmlns:a16="http://schemas.microsoft.com/office/drawing/2014/main" id="{01F3E4D9-B827-4292-A3A7-270BCDAC0147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38268481-C60F-4A7A-91EF-1575E3CDBD6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01660" y="246973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A0E14F44-320D-44BA-8294-9EEC8698649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01660" y="217676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AutoShape 1">
            <a:extLst>
              <a:ext uri="{FF2B5EF4-FFF2-40B4-BE49-F238E27FC236}">
                <a16:creationId xmlns="" xmlns:a16="http://schemas.microsoft.com/office/drawing/2014/main" id="{DD628985-BD4B-4693-800E-F5B59409DAB4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FE27C064-9123-4C05-B95C-A63533756F85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7B3C2E9-C569-4B8E-A9BA-F305F37AA25A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376769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9BBD92D-06D8-4462-9A3C-4AD6369774A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347472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244F4D51-3298-455A-9A7D-D3765DE5F341}"/>
              </a:ext>
            </a:extLst>
          </p:cNvPr>
          <p:cNvSpPr>
            <a:spLocks/>
          </p:cNvSpPr>
          <p:nvPr/>
        </p:nvSpPr>
        <p:spPr bwMode="auto">
          <a:xfrm rot="4672002">
            <a:off x="3815865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C0A9EB4A-079C-4E45-A818-A85AFCE7FA98}"/>
              </a:ext>
            </a:extLst>
          </p:cNvPr>
          <p:cNvSpPr>
            <a:spLocks/>
          </p:cNvSpPr>
          <p:nvPr/>
        </p:nvSpPr>
        <p:spPr bwMode="auto">
          <a:xfrm rot="6300000">
            <a:off x="3825462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10DDE916-48A3-485C-8E35-5CBAB594321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5065658"/>
            <a:ext cx="3110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381FD23E-EE4E-4E4A-A06E-DD92E14D7DE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4772684"/>
            <a:ext cx="31108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AutoShape 1">
            <a:extLst>
              <a:ext uri="{FF2B5EF4-FFF2-40B4-BE49-F238E27FC236}">
                <a16:creationId xmlns="" xmlns:a16="http://schemas.microsoft.com/office/drawing/2014/main" id="{7FA2ACBF-CE0E-4398-8922-22F42BABAE4B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215198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9" name="AutoShape 1">
            <a:extLst>
              <a:ext uri="{FF2B5EF4-FFF2-40B4-BE49-F238E27FC236}">
                <a16:creationId xmlns="" xmlns:a16="http://schemas.microsoft.com/office/drawing/2014/main" id="{56BB7A77-CBF0-4C0C-8685-C0CD5EB1B36F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217823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EB07FCA-D5CD-4F2D-A9E6-4EE646DB42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429571" y="246973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04EA8778-FB4E-4858-8F75-34877DA01B06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429572" y="217676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7C0639F-7303-45FE-944E-0FF07FD7B766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344994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16B2FB6B-BCCB-4DC5-8890-86FDC793859B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347619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46F9645A-C36D-4DA5-98D2-3596E4419599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429571" y="376769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F391F201-5DCE-4706-9992-61F1607CF38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429572" y="347472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AutoShape 1">
            <a:extLst>
              <a:ext uri="{FF2B5EF4-FFF2-40B4-BE49-F238E27FC236}">
                <a16:creationId xmlns="" xmlns:a16="http://schemas.microsoft.com/office/drawing/2014/main" id="{A586AFB4-B093-41E9-99C1-588775009403}"/>
              </a:ext>
            </a:extLst>
          </p:cNvPr>
          <p:cNvSpPr>
            <a:spLocks/>
          </p:cNvSpPr>
          <p:nvPr/>
        </p:nvSpPr>
        <p:spPr bwMode="auto">
          <a:xfrm rot="4672002">
            <a:off x="7451198" y="474790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3" name="AutoShape 1">
            <a:extLst>
              <a:ext uri="{FF2B5EF4-FFF2-40B4-BE49-F238E27FC236}">
                <a16:creationId xmlns="" xmlns:a16="http://schemas.microsoft.com/office/drawing/2014/main" id="{094F7D5A-62B3-4256-98D9-7FDE0D124AC7}"/>
              </a:ext>
            </a:extLst>
          </p:cNvPr>
          <p:cNvSpPr>
            <a:spLocks/>
          </p:cNvSpPr>
          <p:nvPr/>
        </p:nvSpPr>
        <p:spPr bwMode="auto">
          <a:xfrm rot="6300000">
            <a:off x="7460795" y="477415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68C3C0AB-3D75-4EF3-B37B-D9B9127BEA31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429571" y="506565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9C9A46EB-F3D9-48AE-AE0F-7456E7548DE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429572" y="4772684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6985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2FA8A40-40A0-44A1-8EBB-9EA0B503CF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1661" y="523839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984710F4-52C8-4E8B-9C51-B84B3BBF2A4A}"/>
              </a:ext>
            </a:extLst>
          </p:cNvPr>
          <p:cNvSpPr/>
          <p:nvPr userDrawn="1"/>
        </p:nvSpPr>
        <p:spPr>
          <a:xfrm>
            <a:off x="2209917" y="533947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9C512EDB-66F1-4657-831B-76C18AA020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1661" y="4721194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9AC5F6C9-80D1-48DB-8675-F89B6B780A8D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6183248" y="364000"/>
            <a:ext cx="5608716" cy="54635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EEB17F8D-DEA0-42C4-9552-0D9380B90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28" y="187131"/>
            <a:ext cx="5174664" cy="8616638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1F0DBCC2-B9EE-4465-A411-CF48E14A2E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133001" y="1003681"/>
            <a:ext cx="3281363" cy="709607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BB57DF9F-28C3-40C8-81FC-E1A2E85A56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2250665"/>
            <a:ext cx="5336279" cy="112485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DF6E34D8-B08E-4172-8815-D212C597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1851980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D14B77D0-CB0A-4167-AC50-31A3207EF1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4303927"/>
            <a:ext cx="533627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52603C0-F160-4767-8CE7-1D30EF7237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3909066"/>
            <a:ext cx="533627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rgbClr val="F8A43D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24BBA7D9-F546-4673-9DDB-C8AD185091D3}"/>
              </a:ext>
            </a:extLst>
          </p:cNvPr>
          <p:cNvSpPr/>
          <p:nvPr userDrawn="1"/>
        </p:nvSpPr>
        <p:spPr>
          <a:xfrm>
            <a:off x="2209917" y="4822270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5D83E791-EE4B-4EDB-9381-53F3DA2E7D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1659" y="575004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6A05FACC-F1B1-40DF-A791-542C183B94C1}"/>
              </a:ext>
            </a:extLst>
          </p:cNvPr>
          <p:cNvSpPr/>
          <p:nvPr userDrawn="1"/>
        </p:nvSpPr>
        <p:spPr>
          <a:xfrm>
            <a:off x="2209915" y="5851121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82006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F5908E7A-9644-4329-9E17-FC8EEB7F4DB0}"/>
              </a:ext>
            </a:extLst>
          </p:cNvPr>
          <p:cNvSpPr>
            <a:spLocks/>
          </p:cNvSpPr>
          <p:nvPr/>
        </p:nvSpPr>
        <p:spPr bwMode="auto">
          <a:xfrm rot="4672002">
            <a:off x="3290944" y="530535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58B1A13-7B30-4090-B96E-27ACF6D5C7D5}"/>
              </a:ext>
            </a:extLst>
          </p:cNvPr>
          <p:cNvSpPr>
            <a:spLocks/>
          </p:cNvSpPr>
          <p:nvPr/>
        </p:nvSpPr>
        <p:spPr bwMode="auto">
          <a:xfrm rot="6300000">
            <a:off x="3300541" y="533160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C12547C5-6D19-49C8-9C2B-15BA373A30BF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44839" y="5626062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C88BE920-C868-4AAD-B98C-2A66F39B92D8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44839" y="535824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D031E3E6-288F-4588-9874-4296E053DBA9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40738" y="2397937"/>
            <a:ext cx="36364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D1081241-B1A0-4C6A-B7D3-EE7650578129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7921493" y="2397936"/>
            <a:ext cx="3625667" cy="46442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5F34F7AD-E9FE-408B-9ADB-DE262F9662EA}"/>
              </a:ext>
            </a:extLst>
          </p:cNvPr>
          <p:cNvSpPr>
            <a:spLocks/>
          </p:cNvSpPr>
          <p:nvPr/>
        </p:nvSpPr>
        <p:spPr bwMode="auto">
          <a:xfrm rot="4672002">
            <a:off x="3286843" y="40438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FB369910-A16E-4482-B922-00D8BDB2FDDF}"/>
              </a:ext>
            </a:extLst>
          </p:cNvPr>
          <p:cNvSpPr>
            <a:spLocks/>
          </p:cNvSpPr>
          <p:nvPr/>
        </p:nvSpPr>
        <p:spPr bwMode="auto">
          <a:xfrm rot="6300000">
            <a:off x="3296440" y="40701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94935CD-C78E-4EF6-B0EC-938D219B786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0738" y="4364560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F050A16D-F107-4D84-9BE5-86CD22B7E171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40738" y="409673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29D811E5-E1FA-449A-9808-FC0CC63077C6}"/>
              </a:ext>
            </a:extLst>
          </p:cNvPr>
          <p:cNvSpPr>
            <a:spLocks/>
          </p:cNvSpPr>
          <p:nvPr/>
        </p:nvSpPr>
        <p:spPr bwMode="auto">
          <a:xfrm rot="4672002">
            <a:off x="7982948" y="52938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CEBAF311-CD3A-4BF6-9D95-FE34B38E655B}"/>
              </a:ext>
            </a:extLst>
          </p:cNvPr>
          <p:cNvSpPr>
            <a:spLocks/>
          </p:cNvSpPr>
          <p:nvPr/>
        </p:nvSpPr>
        <p:spPr bwMode="auto">
          <a:xfrm rot="6300000">
            <a:off x="7992545" y="53200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7E05B1F-4343-4FF9-99DC-43BAADBDF359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9008507" y="5633921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1EF0D45-D05F-4D81-B0E2-ED63FB1AAF58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9008507" y="5346700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6EA10FCC-388C-44E9-8A6B-DD0107422FFA}"/>
              </a:ext>
            </a:extLst>
          </p:cNvPr>
          <p:cNvSpPr>
            <a:spLocks/>
          </p:cNvSpPr>
          <p:nvPr/>
        </p:nvSpPr>
        <p:spPr bwMode="auto">
          <a:xfrm rot="4672002">
            <a:off x="7978847" y="403231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9AAD9D7D-3785-4242-A00F-9997CC8B1071}"/>
              </a:ext>
            </a:extLst>
          </p:cNvPr>
          <p:cNvSpPr>
            <a:spLocks/>
          </p:cNvSpPr>
          <p:nvPr/>
        </p:nvSpPr>
        <p:spPr bwMode="auto">
          <a:xfrm rot="6300000">
            <a:off x="7988444" y="405856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6083E163-33CA-46D7-9155-C574AAFDBEF0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004406" y="4362986"/>
            <a:ext cx="254275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FC6AC97-1D5F-4D10-AC15-95086500D5A2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9004406" y="4085198"/>
            <a:ext cx="254275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239E8473-44FC-444E-AABA-026DF7BC31B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4775091" y="1917709"/>
            <a:ext cx="2769593" cy="5989349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872575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B200F9E0-83F7-4564-95C9-994DB3EB1C31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5959723" y="1324609"/>
            <a:ext cx="5689388" cy="554211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4BF7D60-1B0D-48D8-A6EA-B0CFEC6A18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53" y="842901"/>
            <a:ext cx="3270821" cy="5446437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F94125A-C446-4D18-90A8-9D914CE6C0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89069" y="1359272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12DF81E9-8C9D-4860-BFF7-54F5FD2BA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10" y="859805"/>
            <a:ext cx="3270821" cy="5446437"/>
          </a:xfrm>
          <a:prstGeom prst="rect">
            <a:avLst/>
          </a:prstGeom>
        </p:spPr>
      </p:pic>
      <p:sp>
        <p:nvSpPr>
          <p:cNvPr id="38" name="Picture Placeholder 37">
            <a:extLst>
              <a:ext uri="{FF2B5EF4-FFF2-40B4-BE49-F238E27FC236}">
                <a16:creationId xmlns="" xmlns:a16="http://schemas.microsoft.com/office/drawing/2014/main" id="{E8BC121A-4DEC-45D4-9895-9145950D5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0626" y="1376176"/>
            <a:ext cx="2074096" cy="448531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B8532946-EA2E-4B40-A827-AB0A533AF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6647A5B9-8AE8-4F64-BE64-FCD7A4162E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DB8AE632-6E86-4D1C-8AA7-7AEDFCAD07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E1E5119C-665F-4B0C-A6A5-5581E3F29E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6DFA7BCF-325D-47FD-B19D-28B5E2846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2762" y="333390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E1DD76E4-1360-4E14-BC69-CAB254840B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73A7F116-8F6E-4554-BB93-F182A8BC2B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4644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563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16AA2B95-40C3-478B-A343-C753043D33B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383748" y="1932131"/>
            <a:ext cx="5561738" cy="54177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7F35EDE4-3CF4-49ED-B37B-DBBD98E8F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1" y="2219143"/>
            <a:ext cx="6117769" cy="366384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60277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60277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1F55369F-5157-44A5-8487-77AFCDD7C55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88016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66A72EB7-93B7-4B0C-9875-AAAE27052209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90641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C15D6027-A477-4C70-ACB8-3FD9DA8B70D5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7868112" y="120818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4D31CB8-4F0B-4690-BC89-B72DFF25094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861763" y="82007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D6B06962-EC3C-45D3-B4FA-12874A00DF4A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217812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2210145-5180-4C27-809F-1B68180A619E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220437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0EB9E7A-C216-4427-B7B8-4C113313CA4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868112" y="250614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7585177F-00AE-49E7-9009-027DE88B79D6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861763" y="211803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0113961C-362A-4A00-A82D-752FEDEECD90}"/>
              </a:ext>
            </a:extLst>
          </p:cNvPr>
          <p:cNvSpPr>
            <a:spLocks/>
          </p:cNvSpPr>
          <p:nvPr/>
        </p:nvSpPr>
        <p:spPr bwMode="auto">
          <a:xfrm rot="4672002">
            <a:off x="6883389" y="347608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D9519BE8-4778-4EB8-AD99-7A5E61768B31}"/>
              </a:ext>
            </a:extLst>
          </p:cNvPr>
          <p:cNvSpPr>
            <a:spLocks/>
          </p:cNvSpPr>
          <p:nvPr/>
        </p:nvSpPr>
        <p:spPr bwMode="auto">
          <a:xfrm rot="6300000">
            <a:off x="6892986" y="350233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130CC4F3-E5C4-4616-A6BC-1B45EF5857CA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868112" y="380410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B74AF50D-14F1-4689-8E7C-4561A6B5F579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7861763" y="341599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5E0061F7-BF14-48E2-8481-B8D4A7912751}"/>
              </a:ext>
            </a:extLst>
          </p:cNvPr>
          <p:cNvSpPr>
            <a:spLocks/>
          </p:cNvSpPr>
          <p:nvPr/>
        </p:nvSpPr>
        <p:spPr bwMode="auto">
          <a:xfrm rot="4672002">
            <a:off x="6883387" y="4774043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81858A0-CCDA-48DC-A873-7688A047BD2F}"/>
              </a:ext>
            </a:extLst>
          </p:cNvPr>
          <p:cNvSpPr>
            <a:spLocks/>
          </p:cNvSpPr>
          <p:nvPr/>
        </p:nvSpPr>
        <p:spPr bwMode="auto">
          <a:xfrm rot="6300000">
            <a:off x="6892984" y="4800291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C8BCC8AE-F5BD-4738-BB2D-32BE05209F69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868110" y="5102064"/>
            <a:ext cx="365041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4A63901A-86A9-4F7D-8773-F8A72F39F129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7861761" y="4713956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3F4653D7-6489-423E-8EE8-F4DF6B48C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0" y="2724964"/>
            <a:ext cx="2026151" cy="3373863"/>
          </a:xfrm>
          <a:prstGeom prst="rect">
            <a:avLst/>
          </a:prstGeom>
        </p:spPr>
      </p:pic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057204D6-26ED-4E35-ABEC-810F92B9C29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770155" y="3047887"/>
            <a:ext cx="1284824" cy="2778481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A51233D9-7122-4D75-88D5-AFA8C95181C0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1516379" y="2681288"/>
            <a:ext cx="3947795" cy="2466975"/>
          </a:xfrm>
          <a:custGeom>
            <a:avLst/>
            <a:gdLst>
              <a:gd name="connsiteX0" fmla="*/ 0 w 3947795"/>
              <a:gd name="connsiteY0" fmla="*/ 0 h 2459916"/>
              <a:gd name="connsiteX1" fmla="*/ 3947795 w 3947795"/>
              <a:gd name="connsiteY1" fmla="*/ 0 h 2459916"/>
              <a:gd name="connsiteX2" fmla="*/ 3947795 w 3947795"/>
              <a:gd name="connsiteY2" fmla="*/ 2459916 h 2459916"/>
              <a:gd name="connsiteX3" fmla="*/ 614046 w 3947795"/>
              <a:gd name="connsiteY3" fmla="*/ 2459916 h 2459916"/>
              <a:gd name="connsiteX4" fmla="*/ 614046 w 3947795"/>
              <a:gd name="connsiteY4" fmla="*/ 486358 h 2459916"/>
              <a:gd name="connsiteX5" fmla="*/ 414316 w 3947795"/>
              <a:gd name="connsiteY5" fmla="*/ 286628 h 2459916"/>
              <a:gd name="connsiteX6" fmla="*/ 0 w 3947795"/>
              <a:gd name="connsiteY6" fmla="*/ 286628 h 245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795" h="2459916">
                <a:moveTo>
                  <a:pt x="0" y="0"/>
                </a:moveTo>
                <a:lnTo>
                  <a:pt x="3947795" y="0"/>
                </a:lnTo>
                <a:lnTo>
                  <a:pt x="3947795" y="2459916"/>
                </a:lnTo>
                <a:lnTo>
                  <a:pt x="614046" y="2459916"/>
                </a:lnTo>
                <a:lnTo>
                  <a:pt x="614046" y="486358"/>
                </a:lnTo>
                <a:cubicBezTo>
                  <a:pt x="614046" y="376050"/>
                  <a:pt x="524624" y="286628"/>
                  <a:pt x="414316" y="286628"/>
                </a:cubicBezTo>
                <a:lnTo>
                  <a:pt x="0" y="28662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00374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46C52F25-ACFE-4C86-AA97-E3C90E35312F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D7C7C64A-E8EA-4E52-9946-395AC73D4D53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F62EFF3-4E0A-40FA-AB1F-C3A80FFA5A9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FB4CC2-BA40-4BFB-9F17-1C378350FD3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B70CF6-5D6D-4507-B9E9-45564AB33EE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EAE21C46-CE7E-4F35-94A1-816612CD830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0739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A85749B4-5C68-4FEE-A252-0E066E83A5C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0738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05383EC-5B28-46C1-9A43-6B1E2747D99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4EEBD797-6041-4BF1-BC44-95D3513E807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AutoShape 1">
            <a:extLst>
              <a:ext uri="{FF2B5EF4-FFF2-40B4-BE49-F238E27FC236}">
                <a16:creationId xmlns="" xmlns:a16="http://schemas.microsoft.com/office/drawing/2014/main" id="{5B7E6C2F-8F21-4FC5-93F8-17DA8713EA45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B3B681DD-AEB4-4525-B349-7E7D253B02BA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D061AE7-3CFE-4A90-AC0B-3AD80046FB25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1F7E0C8-AA06-4254-8C2B-AAC2A9DBC74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71A34654-FA3E-4B19-8A4F-4A4BD0F80EC9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3BEEDE5A-798E-4396-8B5F-377933D8AB49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78C00E2-43D5-47CC-826C-90DD0B63844B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74349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7A6FA3B-B044-480F-9B07-4FF972DA27A4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74349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C2118F5A-AE69-47EC-8375-0987733A56A9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2BF6FA5F-D9A7-4A48-8142-F93C7D451E9B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DCAB469-428E-4B80-85AC-266D9CEBE54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71696" y="607411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77A836B-8EDD-40E7-833C-2DBC8B712C4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7169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880C2C9-2476-453F-976F-F8E8EA489B6C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927138" y="1570533"/>
            <a:ext cx="4337723" cy="26490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439810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tx2">
                    <a:lumMod val="75000"/>
                  </a:schemeClr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B4CF9C0-ACF8-43E2-9D28-3B2368BD51F8}"/>
              </a:ext>
            </a:extLst>
          </p:cNvPr>
          <p:cNvGrpSpPr/>
          <p:nvPr userDrawn="1"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608C7EF5-8BA2-4CE3-A3F8-5DC3B26837EB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7BE50B6-8C60-4824-8D55-7B825BD5E60E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E2E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65F9EACC-87E9-4735-9F1A-B1A2C8EBCBFB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EDC47675-8769-4E07-B512-DB3068ED422B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099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2DE49ECD-D30F-4215-A50A-6983E8D55387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77098AB0-6B27-40B8-9312-FECED8AD7F9C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4A7885B-A8CC-47CD-BC52-40AB8ADEA881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98916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3921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E0BA1664-B4D3-4778-BAE8-F29FD1719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43150"/>
            <a:ext cx="12192000" cy="26479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C130C203-76C9-4A37-A54F-BC32A1AE38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59" y="1632683"/>
            <a:ext cx="7081587" cy="5237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DE8B6457-E0E3-44A4-9C20-C8E13FA8C1B4}"/>
              </a:ext>
            </a:extLst>
          </p:cNvPr>
          <p:cNvSpPr>
            <a:spLocks/>
          </p:cNvSpPr>
          <p:nvPr/>
        </p:nvSpPr>
        <p:spPr bwMode="auto">
          <a:xfrm rot="4672002">
            <a:off x="720365" y="5480375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24B59308-B561-4731-8B29-A3AC28E1FE15}"/>
              </a:ext>
            </a:extLst>
          </p:cNvPr>
          <p:cNvSpPr>
            <a:spLocks/>
          </p:cNvSpPr>
          <p:nvPr/>
        </p:nvSpPr>
        <p:spPr bwMode="auto">
          <a:xfrm rot="6300000">
            <a:off x="728073" y="5501455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E369E-009C-4241-B315-3AA55E772C6D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518730" y="5712122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8F8924B1-07CC-48AB-B702-8975F3B516C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518731" y="5441065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61BBB8AB-B616-4077-8EDA-1D9977F8F1EF}"/>
              </a:ext>
            </a:extLst>
          </p:cNvPr>
          <p:cNvSpPr>
            <a:spLocks/>
          </p:cNvSpPr>
          <p:nvPr/>
        </p:nvSpPr>
        <p:spPr bwMode="auto">
          <a:xfrm rot="4672002">
            <a:off x="4386347" y="5475872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A9439BB0-8C91-4CA0-9917-024AD3441284}"/>
              </a:ext>
            </a:extLst>
          </p:cNvPr>
          <p:cNvSpPr>
            <a:spLocks/>
          </p:cNvSpPr>
          <p:nvPr/>
        </p:nvSpPr>
        <p:spPr bwMode="auto">
          <a:xfrm rot="6300000">
            <a:off x="4394055" y="5496952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811BE4D7-240D-4C18-A742-617D538EE46C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5184712" y="5707619"/>
            <a:ext cx="237968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7C45525B-E102-45B9-8B5A-C7ECFEECF86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184713" y="5436562"/>
            <a:ext cx="237968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0A66AC24-E1B9-4801-B0D8-DABCE8B2162E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8400323" y="1076321"/>
            <a:ext cx="2312125" cy="500005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D5685F5F-8773-4188-BF1B-63CC51B189A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01658" y="2868131"/>
            <a:ext cx="7081587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5B57B54-31BB-4F45-8884-A7B83D050E31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601655" y="3211381"/>
            <a:ext cx="519589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6933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66174127-675F-471D-AFEC-8293C17F7787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524376" y="3068208"/>
            <a:ext cx="5635912" cy="54900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30E21380-6D46-49E4-AF58-9323251514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66" y="1411564"/>
            <a:ext cx="2937131" cy="4890790"/>
          </a:xfrm>
          <a:prstGeom prst="rect">
            <a:avLst/>
          </a:prstGeom>
        </p:spPr>
      </p:pic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4B150899-B90D-4212-AB13-E9DB23FEB6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7261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049ECA4-D3B8-480D-8EC9-54FE42BA38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6" y="1411564"/>
            <a:ext cx="2937131" cy="4890790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93116C49-DCC4-4C9F-86B8-6379C266B5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26" y="1864235"/>
            <a:ext cx="1866440" cy="4036248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43307110-F04E-4916-92A1-4635F754C631}"/>
              </a:ext>
            </a:extLst>
          </p:cNvPr>
          <p:cNvSpPr/>
          <p:nvPr userDrawn="1"/>
        </p:nvSpPr>
        <p:spPr>
          <a:xfrm>
            <a:off x="6993385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24C07A2C-4FFA-4359-B2D7-883998C78706}"/>
              </a:ext>
            </a:extLst>
          </p:cNvPr>
          <p:cNvSpPr/>
          <p:nvPr userDrawn="1"/>
        </p:nvSpPr>
        <p:spPr>
          <a:xfrm>
            <a:off x="9707817" y="3903021"/>
            <a:ext cx="369332" cy="369332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222680C-EA1F-4808-90C2-B7E3BEE48E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96770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48" name="Text Placeholder 6">
            <a:extLst>
              <a:ext uri="{FF2B5EF4-FFF2-40B4-BE49-F238E27FC236}">
                <a16:creationId xmlns="" xmlns:a16="http://schemas.microsoft.com/office/drawing/2014/main" id="{100D920D-C841-4A19-B25B-196169D915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07817" y="3954336"/>
            <a:ext cx="369332" cy="285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1A712CBA-5153-4E47-B210-0E4CE79037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9920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B8D5E3F1-B017-4999-832A-2F6B0598F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920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9766733C-E4F6-4615-A7D4-52D9F5818F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08738" y="4613526"/>
            <a:ext cx="2394320" cy="13376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99B80C73-8F33-4554-BD08-EAE526B90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08738" y="4206396"/>
            <a:ext cx="239432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A43BEC79-DFF0-4C16-8DBF-A615A76F1BB6}"/>
              </a:ext>
            </a:extLst>
          </p:cNvPr>
          <p:cNvGrpSpPr/>
          <p:nvPr userDrawn="1"/>
        </p:nvGrpSpPr>
        <p:grpSpPr>
          <a:xfrm>
            <a:off x="7125664" y="3710870"/>
            <a:ext cx="104774" cy="52387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D312201-F828-4E35-8DAC-3799D63D016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B9EDAF0-5C4C-4151-9D24-178A581B5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0B2A7F1-278C-4703-AC62-BC2D3038125B}"/>
              </a:ext>
            </a:extLst>
          </p:cNvPr>
          <p:cNvGrpSpPr/>
          <p:nvPr userDrawn="1"/>
        </p:nvGrpSpPr>
        <p:grpSpPr>
          <a:xfrm>
            <a:off x="9840096" y="3710870"/>
            <a:ext cx="104774" cy="52387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23351935-7BB2-4893-9202-B268E282EF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8AA33576-792E-43BA-9224-4ECCFA1DB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973A1B21-11E8-4815-AEED-14F6C5BC6A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1363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0AAA292-C646-4573-930F-9EAD3F6B58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5795" y="2421559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539A244E-AE55-4751-A941-651A4684FD13}"/>
              </a:ext>
            </a:extLst>
          </p:cNvPr>
          <p:cNvSpPr/>
          <p:nvPr userDrawn="1"/>
        </p:nvSpPr>
        <p:spPr>
          <a:xfrm>
            <a:off x="6370999" y="1879607"/>
            <a:ext cx="1614104" cy="161410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7C1740A-5DED-4C38-8297-8D3E8645B37C}"/>
              </a:ext>
            </a:extLst>
          </p:cNvPr>
          <p:cNvSpPr/>
          <p:nvPr userDrawn="1"/>
        </p:nvSpPr>
        <p:spPr>
          <a:xfrm>
            <a:off x="9085431" y="1879607"/>
            <a:ext cx="1614104" cy="1614104"/>
          </a:xfrm>
          <a:prstGeom prst="ellipse">
            <a:avLst/>
          </a:prstGeom>
          <a:noFill/>
          <a:ln w="412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7949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dgets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5759D6E8-F22F-4473-8467-1E475B3B5465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0D1FD32A-D54E-4E66-B916-11AB79CFC17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4920C43-6425-41E8-A409-F9EABE63EFCD}"/>
              </a:ext>
            </a:extLst>
          </p:cNvPr>
          <p:cNvSpPr>
            <a:spLocks/>
          </p:cNvSpPr>
          <p:nvPr/>
        </p:nvSpPr>
        <p:spPr bwMode="auto">
          <a:xfrm rot="4672002">
            <a:off x="1815456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1800B725-F46F-403E-9E48-C7F2C1B87CCE}"/>
              </a:ext>
            </a:extLst>
          </p:cNvPr>
          <p:cNvSpPr>
            <a:spLocks/>
          </p:cNvSpPr>
          <p:nvPr/>
        </p:nvSpPr>
        <p:spPr bwMode="auto">
          <a:xfrm rot="6300000">
            <a:off x="1823164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B7EB0CE-A188-445F-A445-8EBBF1E52B47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105998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7B4138F-D0BC-4FF2-8913-D7CBE858726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105998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F0534359-F50E-47F8-99CC-67B36CBD0FF3}"/>
              </a:ext>
            </a:extLst>
          </p:cNvPr>
          <p:cNvSpPr>
            <a:spLocks/>
          </p:cNvSpPr>
          <p:nvPr/>
        </p:nvSpPr>
        <p:spPr bwMode="auto">
          <a:xfrm rot="4672002">
            <a:off x="4407274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97418E4F-6FCF-4CD0-B0B5-BD6C66AADF88}"/>
              </a:ext>
            </a:extLst>
          </p:cNvPr>
          <p:cNvSpPr>
            <a:spLocks/>
          </p:cNvSpPr>
          <p:nvPr/>
        </p:nvSpPr>
        <p:spPr bwMode="auto">
          <a:xfrm rot="6300000">
            <a:off x="4414982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1CD00BD4-91CE-4DEF-9FD5-4E841F730C1F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697816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142B73F-660A-48D6-B30F-29D9BC2E2C4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697816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75BF2B8A-A433-4A2D-9FB4-19E515E81C2D}"/>
              </a:ext>
            </a:extLst>
          </p:cNvPr>
          <p:cNvSpPr>
            <a:spLocks/>
          </p:cNvSpPr>
          <p:nvPr/>
        </p:nvSpPr>
        <p:spPr bwMode="auto">
          <a:xfrm rot="4672002">
            <a:off x="6999092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AFC3C014-A031-4746-8BFA-1BC0DB9F4518}"/>
              </a:ext>
            </a:extLst>
          </p:cNvPr>
          <p:cNvSpPr>
            <a:spLocks/>
          </p:cNvSpPr>
          <p:nvPr/>
        </p:nvSpPr>
        <p:spPr bwMode="auto">
          <a:xfrm rot="6300000">
            <a:off x="7006800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F69BEF17-B352-421C-A17D-0D1F751490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344870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2629A1FC-E963-42E6-A344-6EA69C0E69A9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344870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B2187E5F-3881-4894-AFA3-6ED940EB093E}"/>
              </a:ext>
            </a:extLst>
          </p:cNvPr>
          <p:cNvSpPr>
            <a:spLocks/>
          </p:cNvSpPr>
          <p:nvPr/>
        </p:nvSpPr>
        <p:spPr bwMode="auto">
          <a:xfrm rot="4672002">
            <a:off x="9590910" y="5101410"/>
            <a:ext cx="740669" cy="7214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4799B7EF-6188-4FD4-89B1-5C5C87CB8FE3}"/>
              </a:ext>
            </a:extLst>
          </p:cNvPr>
          <p:cNvSpPr>
            <a:spLocks/>
          </p:cNvSpPr>
          <p:nvPr/>
        </p:nvSpPr>
        <p:spPr bwMode="auto">
          <a:xfrm rot="6300000">
            <a:off x="9598618" y="5122490"/>
            <a:ext cx="736715" cy="7176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B01DBD87-A236-41B5-9E4E-C6228151062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991924" y="6074772"/>
            <a:ext cx="194823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F062C13E-9BDA-462F-9A24-16F559F965B0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991924" y="5854035"/>
            <a:ext cx="194823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25DC04A8-A3C5-40D1-8C8B-939BA6B9B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6" y="1387110"/>
            <a:ext cx="5842460" cy="34989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6C86F88-52A8-4D97-A58B-56881519B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30" y="1828417"/>
            <a:ext cx="3180535" cy="318053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D7D35FCF-D3A6-47C2-A82B-1ABA7B5B40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9" y="2532655"/>
            <a:ext cx="1413331" cy="2353421"/>
          </a:xfrm>
          <a:prstGeom prst="rect">
            <a:avLst/>
          </a:prstGeom>
        </p:spPr>
      </p:pic>
      <p:sp>
        <p:nvSpPr>
          <p:cNvPr id="79" name="Picture Placeholder 78">
            <a:extLst>
              <a:ext uri="{FF2B5EF4-FFF2-40B4-BE49-F238E27FC236}">
                <a16:creationId xmlns="" xmlns:a16="http://schemas.microsoft.com/office/drawing/2014/main" id="{8918E061-4945-4C92-91BE-226577137E4A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2414447" y="2752488"/>
            <a:ext cx="896223" cy="1938115"/>
          </a:xfrm>
          <a:custGeom>
            <a:avLst/>
            <a:gdLst>
              <a:gd name="connsiteX0" fmla="*/ 138515 w 1588294"/>
              <a:gd name="connsiteY0" fmla="*/ 0 h 3453642"/>
              <a:gd name="connsiteX1" fmla="*/ 361950 w 1588294"/>
              <a:gd name="connsiteY1" fmla="*/ 0 h 3453642"/>
              <a:gd name="connsiteX2" fmla="*/ 361950 w 1588294"/>
              <a:gd name="connsiteY2" fmla="*/ 40067 h 3453642"/>
              <a:gd name="connsiteX3" fmla="*/ 442911 w 1588294"/>
              <a:gd name="connsiteY3" fmla="*/ 121028 h 3453642"/>
              <a:gd name="connsiteX4" fmla="*/ 1150145 w 1588294"/>
              <a:gd name="connsiteY4" fmla="*/ 121028 h 3453642"/>
              <a:gd name="connsiteX5" fmla="*/ 1231106 w 1588294"/>
              <a:gd name="connsiteY5" fmla="*/ 40067 h 3453642"/>
              <a:gd name="connsiteX6" fmla="*/ 1231106 w 1588294"/>
              <a:gd name="connsiteY6" fmla="*/ 0 h 3453642"/>
              <a:gd name="connsiteX7" fmla="*/ 1449779 w 1588294"/>
              <a:gd name="connsiteY7" fmla="*/ 0 h 3453642"/>
              <a:gd name="connsiteX8" fmla="*/ 1588294 w 1588294"/>
              <a:gd name="connsiteY8" fmla="*/ 138515 h 3453642"/>
              <a:gd name="connsiteX9" fmla="*/ 1588294 w 1588294"/>
              <a:gd name="connsiteY9" fmla="*/ 3315127 h 3453642"/>
              <a:gd name="connsiteX10" fmla="*/ 1449779 w 1588294"/>
              <a:gd name="connsiteY10" fmla="*/ 3453642 h 3453642"/>
              <a:gd name="connsiteX11" fmla="*/ 138515 w 1588294"/>
              <a:gd name="connsiteY11" fmla="*/ 3453642 h 3453642"/>
              <a:gd name="connsiteX12" fmla="*/ 0 w 1588294"/>
              <a:gd name="connsiteY12" fmla="*/ 3315127 h 3453642"/>
              <a:gd name="connsiteX13" fmla="*/ 0 w 1588294"/>
              <a:gd name="connsiteY13" fmla="*/ 138515 h 3453642"/>
              <a:gd name="connsiteX14" fmla="*/ 138515 w 1588294"/>
              <a:gd name="connsiteY14" fmla="*/ 0 h 3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294" h="3453642">
                <a:moveTo>
                  <a:pt x="138515" y="0"/>
                </a:moveTo>
                <a:lnTo>
                  <a:pt x="361950" y="0"/>
                </a:lnTo>
                <a:lnTo>
                  <a:pt x="361950" y="40067"/>
                </a:lnTo>
                <a:cubicBezTo>
                  <a:pt x="361950" y="84781"/>
                  <a:pt x="398197" y="121028"/>
                  <a:pt x="442911" y="121028"/>
                </a:cubicBezTo>
                <a:lnTo>
                  <a:pt x="1150145" y="121028"/>
                </a:lnTo>
                <a:cubicBezTo>
                  <a:pt x="1194859" y="121028"/>
                  <a:pt x="1231106" y="84781"/>
                  <a:pt x="1231106" y="40067"/>
                </a:cubicBezTo>
                <a:lnTo>
                  <a:pt x="1231106" y="0"/>
                </a:lnTo>
                <a:lnTo>
                  <a:pt x="1449779" y="0"/>
                </a:lnTo>
                <a:cubicBezTo>
                  <a:pt x="1526279" y="0"/>
                  <a:pt x="1588294" y="62015"/>
                  <a:pt x="1588294" y="138515"/>
                </a:cubicBezTo>
                <a:lnTo>
                  <a:pt x="1588294" y="3315127"/>
                </a:lnTo>
                <a:cubicBezTo>
                  <a:pt x="1588294" y="3391627"/>
                  <a:pt x="1526279" y="3453642"/>
                  <a:pt x="1449779" y="3453642"/>
                </a:cubicBezTo>
                <a:lnTo>
                  <a:pt x="138515" y="3453642"/>
                </a:lnTo>
                <a:cubicBezTo>
                  <a:pt x="62015" y="3453642"/>
                  <a:pt x="0" y="3391627"/>
                  <a:pt x="0" y="3315127"/>
                </a:cubicBezTo>
                <a:lnTo>
                  <a:pt x="0" y="138515"/>
                </a:lnTo>
                <a:cubicBezTo>
                  <a:pt x="0" y="62015"/>
                  <a:pt x="62015" y="0"/>
                  <a:pt x="13851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80" name="Picture Placeholder 2">
            <a:extLst>
              <a:ext uri="{FF2B5EF4-FFF2-40B4-BE49-F238E27FC236}">
                <a16:creationId xmlns="" xmlns:a16="http://schemas.microsoft.com/office/drawing/2014/main" id="{36448837-20C1-4ABD-9876-5388242F9E0D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3890963" y="1820935"/>
            <a:ext cx="3771900" cy="23748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1" name="Picture Placeholder 2">
            <a:extLst>
              <a:ext uri="{FF2B5EF4-FFF2-40B4-BE49-F238E27FC236}">
                <a16:creationId xmlns="" xmlns:a16="http://schemas.microsoft.com/office/drawing/2014/main" id="{FB50D523-C61A-43B7-9CA5-6167FBA50989}"/>
              </a:ext>
            </a:extLst>
          </p:cNvPr>
          <p:cNvSpPr>
            <a:spLocks noGrp="1"/>
          </p:cNvSpPr>
          <p:nvPr userDrawn="1">
            <p:ph type="pic" sz="quarter" idx="31"/>
          </p:nvPr>
        </p:nvSpPr>
        <p:spPr>
          <a:xfrm>
            <a:off x="8293100" y="2327080"/>
            <a:ext cx="1631950" cy="21845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734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508" y="5723930"/>
            <a:ext cx="174764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3508" y="5503862"/>
            <a:ext cx="174764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360C935C-D013-4982-B12B-DEAB034EC32C}"/>
              </a:ext>
            </a:extLst>
          </p:cNvPr>
          <p:cNvCxnSpPr/>
          <p:nvPr userDrawn="1"/>
        </p:nvCxnSpPr>
        <p:spPr>
          <a:xfrm>
            <a:off x="0" y="4571999"/>
            <a:ext cx="12192000" cy="0"/>
          </a:xfrm>
          <a:prstGeom prst="line">
            <a:avLst/>
          </a:prstGeom>
          <a:ln w="476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1D4B19A-5CCD-4FA1-AC0A-FD7BF6B71366}"/>
              </a:ext>
            </a:extLst>
          </p:cNvPr>
          <p:cNvGrpSpPr/>
          <p:nvPr userDrawn="1"/>
        </p:nvGrpSpPr>
        <p:grpSpPr>
          <a:xfrm>
            <a:off x="7908704" y="4402117"/>
            <a:ext cx="339764" cy="339764"/>
            <a:chOff x="2110507" y="4826324"/>
            <a:chExt cx="339764" cy="339764"/>
          </a:xfrm>
        </p:grpSpPr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BA5140BB-BE91-496D-A729-5BBF69C9F3B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37D16FFC-8378-487A-A200-EF75755279C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A247170-D31C-4015-BAFB-6EC67453F09C}"/>
              </a:ext>
            </a:extLst>
          </p:cNvPr>
          <p:cNvGrpSpPr/>
          <p:nvPr userDrawn="1"/>
        </p:nvGrpSpPr>
        <p:grpSpPr>
          <a:xfrm>
            <a:off x="10101926" y="4402117"/>
            <a:ext cx="339764" cy="339764"/>
            <a:chOff x="2110507" y="4826324"/>
            <a:chExt cx="339764" cy="339764"/>
          </a:xfrm>
        </p:grpSpPr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5EA5001F-1352-4B04-87F8-683D8C61BB85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23DFF20-C028-4176-AE37-C875B2C00062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A5344D16-BA29-486B-91EF-8245637E05A8}"/>
              </a:ext>
            </a:extLst>
          </p:cNvPr>
          <p:cNvGrpSpPr/>
          <p:nvPr userDrawn="1"/>
        </p:nvGrpSpPr>
        <p:grpSpPr>
          <a:xfrm>
            <a:off x="5726638" y="4402117"/>
            <a:ext cx="339764" cy="339764"/>
            <a:chOff x="2110507" y="4826324"/>
            <a:chExt cx="339764" cy="339764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8AAF71B3-F491-4529-B01C-A7E851494827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81B274E-6905-4284-B73A-04FFA9CD10B1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619A39CB-7419-4122-840F-FAECB2EE3F45}"/>
              </a:ext>
            </a:extLst>
          </p:cNvPr>
          <p:cNvGrpSpPr/>
          <p:nvPr userDrawn="1"/>
        </p:nvGrpSpPr>
        <p:grpSpPr>
          <a:xfrm>
            <a:off x="3533416" y="4402117"/>
            <a:ext cx="339764" cy="339764"/>
            <a:chOff x="2110507" y="4826324"/>
            <a:chExt cx="339764" cy="339764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F28BD5AA-8EB6-4A8F-A585-881964B1023F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39E04C6A-2908-4FF3-9285-2898D107E857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86A4A89-C152-48C0-8099-DFCC711C4E13}"/>
              </a:ext>
            </a:extLst>
          </p:cNvPr>
          <p:cNvGrpSpPr/>
          <p:nvPr userDrawn="1"/>
        </p:nvGrpSpPr>
        <p:grpSpPr>
          <a:xfrm>
            <a:off x="1343253" y="4402117"/>
            <a:ext cx="339764" cy="339764"/>
            <a:chOff x="2110507" y="4826324"/>
            <a:chExt cx="339764" cy="339764"/>
          </a:xfrm>
        </p:grpSpPr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87B7C7E0-DB05-46CF-9D98-10889542D113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D6B3B794-E96B-4A89-B143-385D413A81F6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522D4157-7332-4B4B-8EC2-235D067BF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9AB9D821-8D57-438C-B645-01E9C3C23C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510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209366D-1A63-4129-9283-5284BAE402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3509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30970EC-C8C7-400F-9560-E96867B22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A7036CBC-EE59-4FB5-8D14-4358082BA5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5202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DE29A334-0F28-48C6-9D7F-E13AE91854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35201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E3293038-3651-4EBC-A730-548225203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0DA2F0FD-6A9B-4620-891A-FA7E783F63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6894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1246CB30-E301-48B9-BA56-30D7EB2E8B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26893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4CE2EAA6-39FC-4272-A660-17D2559D2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191FB359-86A2-4ED0-A0EF-6E5F76FAE6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18586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6020F046-D484-4F6D-9042-7AC2C9E575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18585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82CCED2-E19F-4BFE-9CB8-2888F1F71B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67967D5-54A1-4914-AA9C-2C9B7FFE45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1893" y="2075067"/>
            <a:ext cx="1739251" cy="74526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AE3E811F-417C-40C9-A18A-A9243A1021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01892" y="2790682"/>
            <a:ext cx="173925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CA58339-0254-4594-9D4B-B665BE1F64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35199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BDADA13E-5571-4E25-967C-3B027C7C6A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835199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CDB82624-DA2A-4D28-B023-C4796A1981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26891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A8D67EA6-0B83-4D4D-9EEE-1C766309B7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26891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2C8E361A-977D-4A75-BE00-9C6233C2A6A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18584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5C1415BA-4594-4C30-A3E4-B58C140FD6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18584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CC3C9CD4-9A3A-403C-8FF4-34B1106928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10277" y="5720659"/>
            <a:ext cx="173925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D31AF4E4-C6DA-4C5F-B091-3DEA598F7B5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410277" y="5500591"/>
            <a:ext cx="1739251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69227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9017C9CE-89B7-470B-8C95-6EBDF47D0EC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11968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9AF9C5F1-6C86-47BE-B044-EA30DB5A1F1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11968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0DFB7F89-1F5D-4FBB-A663-A88913709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6A2D0410-50A4-41E3-8925-F6BBEFDB1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4462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1BDA1CB-142B-4078-9299-74A4C57F4903}"/>
              </a:ext>
            </a:extLst>
          </p:cNvPr>
          <p:cNvCxnSpPr/>
          <p:nvPr userDrawn="1"/>
        </p:nvCxnSpPr>
        <p:spPr>
          <a:xfrm>
            <a:off x="0" y="3203683"/>
            <a:ext cx="12192000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C23DBDF8-97BD-46AC-A957-0D50F13ECB0D}"/>
              </a:ext>
            </a:extLst>
          </p:cNvPr>
          <p:cNvSpPr/>
          <p:nvPr userDrawn="1"/>
        </p:nvSpPr>
        <p:spPr>
          <a:xfrm>
            <a:off x="495300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66C997D1-9122-4BAD-8CDE-15FDF9F9AF4D}"/>
              </a:ext>
            </a:extLst>
          </p:cNvPr>
          <p:cNvSpPr/>
          <p:nvPr userDrawn="1"/>
        </p:nvSpPr>
        <p:spPr>
          <a:xfrm>
            <a:off x="1952622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55DA2D53-45F8-4178-9D75-80CCBD9F3493}"/>
              </a:ext>
            </a:extLst>
          </p:cNvPr>
          <p:cNvSpPr/>
          <p:nvPr userDrawn="1"/>
        </p:nvSpPr>
        <p:spPr>
          <a:xfrm>
            <a:off x="3981452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="" xmlns:a16="http://schemas.microsoft.com/office/drawing/2014/main" id="{0AC6F9F0-A49A-48B4-ABE8-6DEB56052EBD}"/>
              </a:ext>
            </a:extLst>
          </p:cNvPr>
          <p:cNvSpPr/>
          <p:nvPr userDrawn="1"/>
        </p:nvSpPr>
        <p:spPr>
          <a:xfrm>
            <a:off x="5438774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80556F0-EF1C-4300-A2DD-C17E8CA492C4}"/>
              </a:ext>
            </a:extLst>
          </p:cNvPr>
          <p:cNvSpPr/>
          <p:nvPr userDrawn="1"/>
        </p:nvSpPr>
        <p:spPr>
          <a:xfrm>
            <a:off x="7467604" y="2203560"/>
            <a:ext cx="2000245" cy="2000245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7CC87C35-F4FF-4141-A5DA-B3F911A6023D}"/>
              </a:ext>
            </a:extLst>
          </p:cNvPr>
          <p:cNvSpPr/>
          <p:nvPr userDrawn="1"/>
        </p:nvSpPr>
        <p:spPr>
          <a:xfrm>
            <a:off x="8924926" y="1917805"/>
            <a:ext cx="2571753" cy="2571753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F68B41F-2DAA-49CD-8A2B-B1A5CCF78BA2}"/>
              </a:ext>
            </a:extLst>
          </p:cNvPr>
          <p:cNvSpPr/>
          <p:nvPr userDrawn="1"/>
        </p:nvSpPr>
        <p:spPr>
          <a:xfrm>
            <a:off x="3059904" y="3025089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C2F76DB5-DDB8-488F-A35E-1BB8913F98EA}"/>
              </a:ext>
            </a:extLst>
          </p:cNvPr>
          <p:cNvSpPr/>
          <p:nvPr userDrawn="1"/>
        </p:nvSpPr>
        <p:spPr>
          <a:xfrm>
            <a:off x="1387923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6D332115-54B5-4C92-940B-9B505F364B38}"/>
              </a:ext>
            </a:extLst>
          </p:cNvPr>
          <p:cNvSpPr/>
          <p:nvPr userDrawn="1"/>
        </p:nvSpPr>
        <p:spPr>
          <a:xfrm>
            <a:off x="4874075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6C3884B7-1E26-4EBA-9E6B-8C93D5C3D14D}"/>
              </a:ext>
            </a:extLst>
          </p:cNvPr>
          <p:cNvSpPr/>
          <p:nvPr userDrawn="1"/>
        </p:nvSpPr>
        <p:spPr>
          <a:xfrm>
            <a:off x="8360227" y="3096181"/>
            <a:ext cx="214999" cy="214999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ECCC838-09D5-4719-B0B0-E606616F4A58}"/>
              </a:ext>
            </a:extLst>
          </p:cNvPr>
          <p:cNvSpPr/>
          <p:nvPr userDrawn="1"/>
        </p:nvSpPr>
        <p:spPr>
          <a:xfrm>
            <a:off x="6549683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1AE00338-4FBD-42F2-90F1-286190E65252}"/>
              </a:ext>
            </a:extLst>
          </p:cNvPr>
          <p:cNvSpPr/>
          <p:nvPr userDrawn="1"/>
        </p:nvSpPr>
        <p:spPr>
          <a:xfrm>
            <a:off x="10032208" y="3025086"/>
            <a:ext cx="357188" cy="35718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203200">
              <a:schemeClr val="accent5">
                <a:lumMod val="50000"/>
                <a:alpha val="1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EC0EEC71-591A-4724-B372-97E6EE433909}"/>
              </a:ext>
            </a:extLst>
          </p:cNvPr>
          <p:cNvGrpSpPr/>
          <p:nvPr userDrawn="1"/>
        </p:nvGrpSpPr>
        <p:grpSpPr>
          <a:xfrm>
            <a:off x="1443035" y="4362620"/>
            <a:ext cx="104774" cy="52387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5ABDE03F-BC8C-4CC5-BA63-2A4B0D441A4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EBCC60FA-87AF-45C4-B49E-DDFE96E55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EE84062C-CA37-4F32-8483-BDCECB22C51A}"/>
              </a:ext>
            </a:extLst>
          </p:cNvPr>
          <p:cNvGrpSpPr/>
          <p:nvPr userDrawn="1"/>
        </p:nvGrpSpPr>
        <p:grpSpPr>
          <a:xfrm>
            <a:off x="4929187" y="4352863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8F79F783-BFA3-4A96-BD80-594BDD4ADDE7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425D776-6A3B-4F1D-BC5C-00AF343EE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7B7F1F6-FD88-4C91-BC34-AAB13CA07A79}"/>
              </a:ext>
            </a:extLst>
          </p:cNvPr>
          <p:cNvGrpSpPr/>
          <p:nvPr userDrawn="1"/>
        </p:nvGrpSpPr>
        <p:grpSpPr>
          <a:xfrm>
            <a:off x="8410961" y="4358233"/>
            <a:ext cx="104774" cy="52387"/>
            <a:chOff x="683419" y="5379244"/>
            <a:chExt cx="180974" cy="9048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61D603A-E7C6-4CC2-AA5F-EDEB065301F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C21E0130-76F2-4615-93B1-4CF230D86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E07B1EA8-1433-4405-8BEF-47DEFF684DB6}"/>
              </a:ext>
            </a:extLst>
          </p:cNvPr>
          <p:cNvGrpSpPr/>
          <p:nvPr userDrawn="1"/>
        </p:nvGrpSpPr>
        <p:grpSpPr>
          <a:xfrm>
            <a:off x="3179389" y="4671509"/>
            <a:ext cx="104774" cy="52387"/>
            <a:chOff x="683419" y="5379244"/>
            <a:chExt cx="180974" cy="9048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AEA68852-4636-4B55-BF79-E5A81A3E45B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F04D9E7F-277D-479F-93AA-C607B9165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4129AE9-761F-4FC5-8B01-D924AF3DB115}"/>
              </a:ext>
            </a:extLst>
          </p:cNvPr>
          <p:cNvGrpSpPr/>
          <p:nvPr userDrawn="1"/>
        </p:nvGrpSpPr>
        <p:grpSpPr>
          <a:xfrm>
            <a:off x="6672263" y="4671509"/>
            <a:ext cx="104774" cy="52387"/>
            <a:chOff x="683419" y="5379244"/>
            <a:chExt cx="180974" cy="9048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678199B3-C283-4B33-9A07-77734665522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C076238D-F8C8-497A-90FA-A5648E71F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DD4793E-0752-4095-83B9-D6469C700BBF}"/>
              </a:ext>
            </a:extLst>
          </p:cNvPr>
          <p:cNvGrpSpPr/>
          <p:nvPr userDrawn="1"/>
        </p:nvGrpSpPr>
        <p:grpSpPr>
          <a:xfrm>
            <a:off x="10158030" y="4668152"/>
            <a:ext cx="104774" cy="52387"/>
            <a:chOff x="683419" y="5379244"/>
            <a:chExt cx="180974" cy="90487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DC09F61-11E2-408E-9454-C5C7243F98F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="" xmlns:a16="http://schemas.microsoft.com/office/drawing/2014/main" id="{36A3EA4A-A384-4D05-AC53-B18951C53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Arc 123">
            <a:extLst>
              <a:ext uri="{FF2B5EF4-FFF2-40B4-BE49-F238E27FC236}">
                <a16:creationId xmlns="" xmlns:a16="http://schemas.microsoft.com/office/drawing/2014/main" id="{DFD2AB1D-CAFA-4CCE-A317-7CB2A1DD17BF}"/>
              </a:ext>
            </a:extLst>
          </p:cNvPr>
          <p:cNvSpPr/>
          <p:nvPr userDrawn="1"/>
        </p:nvSpPr>
        <p:spPr>
          <a:xfrm>
            <a:off x="2212992" y="2166691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5" name="Arc 124">
            <a:extLst>
              <a:ext uri="{FF2B5EF4-FFF2-40B4-BE49-F238E27FC236}">
                <a16:creationId xmlns="" xmlns:a16="http://schemas.microsoft.com/office/drawing/2014/main" id="{10FAC346-B8F6-4490-8EBB-9E30F633B57B}"/>
              </a:ext>
            </a:extLst>
          </p:cNvPr>
          <p:cNvSpPr/>
          <p:nvPr userDrawn="1"/>
        </p:nvSpPr>
        <p:spPr>
          <a:xfrm>
            <a:off x="4278370" y="2476707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6" name="Arc 125">
            <a:extLst>
              <a:ext uri="{FF2B5EF4-FFF2-40B4-BE49-F238E27FC236}">
                <a16:creationId xmlns="" xmlns:a16="http://schemas.microsoft.com/office/drawing/2014/main" id="{CD53A253-6B33-4946-B10E-5F694196ACB3}"/>
              </a:ext>
            </a:extLst>
          </p:cNvPr>
          <p:cNvSpPr/>
          <p:nvPr userDrawn="1"/>
        </p:nvSpPr>
        <p:spPr>
          <a:xfrm>
            <a:off x="797692" y="2476707"/>
            <a:ext cx="1419152" cy="1419152"/>
          </a:xfrm>
          <a:prstGeom prst="arc">
            <a:avLst>
              <a:gd name="adj1" fmla="val 16200234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Arc 126">
            <a:extLst>
              <a:ext uri="{FF2B5EF4-FFF2-40B4-BE49-F238E27FC236}">
                <a16:creationId xmlns="" xmlns:a16="http://schemas.microsoft.com/office/drawing/2014/main" id="{F43E80BA-AE03-4A7C-AD0A-C3C55BDC3605}"/>
              </a:ext>
            </a:extLst>
          </p:cNvPr>
          <p:cNvSpPr/>
          <p:nvPr userDrawn="1"/>
        </p:nvSpPr>
        <p:spPr>
          <a:xfrm>
            <a:off x="5703152" y="2159470"/>
            <a:ext cx="2065378" cy="2065378"/>
          </a:xfrm>
          <a:prstGeom prst="arc">
            <a:avLst>
              <a:gd name="adj1" fmla="val 10795616"/>
              <a:gd name="adj2" fmla="val 21574265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8" name="Arc 127">
            <a:extLst>
              <a:ext uri="{FF2B5EF4-FFF2-40B4-BE49-F238E27FC236}">
                <a16:creationId xmlns="" xmlns:a16="http://schemas.microsoft.com/office/drawing/2014/main" id="{F722BB23-A465-4956-B64F-696880FA81FF}"/>
              </a:ext>
            </a:extLst>
          </p:cNvPr>
          <p:cNvSpPr/>
          <p:nvPr userDrawn="1"/>
        </p:nvSpPr>
        <p:spPr>
          <a:xfrm>
            <a:off x="7768530" y="2469486"/>
            <a:ext cx="1419152" cy="1419152"/>
          </a:xfrm>
          <a:prstGeom prst="arc">
            <a:avLst>
              <a:gd name="adj1" fmla="val 10781548"/>
              <a:gd name="adj2" fmla="val 0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9" name="Arc 128">
            <a:extLst>
              <a:ext uri="{FF2B5EF4-FFF2-40B4-BE49-F238E27FC236}">
                <a16:creationId xmlns="" xmlns:a16="http://schemas.microsoft.com/office/drawing/2014/main" id="{DB06E5EA-49AE-4B8D-ADD0-BE72C20C2E6A}"/>
              </a:ext>
            </a:extLst>
          </p:cNvPr>
          <p:cNvSpPr/>
          <p:nvPr userDrawn="1"/>
        </p:nvSpPr>
        <p:spPr>
          <a:xfrm>
            <a:off x="9184427" y="2147253"/>
            <a:ext cx="2065378" cy="2065378"/>
          </a:xfrm>
          <a:prstGeom prst="arc">
            <a:avLst>
              <a:gd name="adj1" fmla="val 10795616"/>
              <a:gd name="adj2" fmla="val 16196936"/>
            </a:avLst>
          </a:prstGeom>
          <a:ln w="25400" cap="rnd">
            <a:solidFill>
              <a:schemeClr val="bg1">
                <a:alpha val="34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0" name="Text Placeholder 16">
            <a:extLst>
              <a:ext uri="{FF2B5EF4-FFF2-40B4-BE49-F238E27FC236}">
                <a16:creationId xmlns="" xmlns:a16="http://schemas.microsoft.com/office/drawing/2014/main" id="{28A38C4C-A586-499E-B11E-C5E3482C7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0343" y="3199380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1" name="Text Placeholder 16">
            <a:extLst>
              <a:ext uri="{FF2B5EF4-FFF2-40B4-BE49-F238E27FC236}">
                <a16:creationId xmlns="" xmlns:a16="http://schemas.microsoft.com/office/drawing/2014/main" id="{F7AB9C5A-63E3-4FBE-9E73-7462CBBA9C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291867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D8C15696-597B-4BC4-9FA0-ECF28F831F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53772" y="3190776"/>
            <a:ext cx="1419152" cy="582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4F7F81FC-94F8-46A0-93A3-42D84D432B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7903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6558F12A-0D5A-4B82-802B-BEFE101C3A9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911517" y="3213796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9EF81F69-3AB9-499C-8DAE-84C8DBF565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2555" y="3216591"/>
            <a:ext cx="1621967" cy="745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o-RO" sz="3200" kern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C61B5354-6DAA-4047-AC0D-AAAAB501316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4F1B8C40-E59F-4A32-81E7-D27829917F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911517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738C4B6-6B51-452E-890B-CA48609E0D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A51828D3-1F7E-4E23-BEFA-A50E121FBE5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237FDDA6-3873-4171-98EC-E8A6F401A19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23A03293-E642-47DB-9D65-C426555FD10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402555" y="5431514"/>
            <a:ext cx="1569484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941B1309-164C-4554-9DBD-D47BF9461E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658704" y="5296555"/>
            <a:ext cx="15694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9AEBC5D4-7525-4D76-AF27-503209C388B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658704" y="4997322"/>
            <a:ext cx="1569484" cy="38170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06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89885" y="955024"/>
            <a:ext cx="181221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41114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3D33D7D3-9A1C-4366-9E8E-1FA2BC2D021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07419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8" y="1353329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2548688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20278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973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5187951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BE12BE77-30BA-4E03-BE4E-1FB6F76E9F56}"/>
              </a:ext>
            </a:extLst>
          </p:cNvPr>
          <p:cNvCxnSpPr>
            <a:cxnSpLocks/>
          </p:cNvCxnSpPr>
          <p:nvPr userDrawn="1"/>
        </p:nvCxnSpPr>
        <p:spPr>
          <a:xfrm>
            <a:off x="6095998" y="6191229"/>
            <a:ext cx="0" cy="666771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354206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4542175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C9F3CEE7-11DA-4F55-8CF1-5E3C6586B16E}"/>
              </a:ext>
            </a:extLst>
          </p:cNvPr>
          <p:cNvSpPr/>
          <p:nvPr userDrawn="1"/>
        </p:nvSpPr>
        <p:spPr>
          <a:xfrm>
            <a:off x="5802645" y="552333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2409310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1411553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AB06F121-06AD-4135-8AB9-CF04BE74EBF2}"/>
              </a:ext>
            </a:extLst>
          </p:cNvPr>
          <p:cNvSpPr/>
          <p:nvPr userDrawn="1"/>
        </p:nvSpPr>
        <p:spPr>
          <a:xfrm rot="16200000">
            <a:off x="8528208" y="338859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63760584-405F-417F-83CD-F50A125937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3109A0D7-B037-438F-81B2-25FF946EE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28" y="75779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69684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704609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702366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AFAEE08-0500-4D84-B3F7-93A01FEA2A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02645" y="5703372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2421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60563F19-CFA3-4EB4-9B57-6509569745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2031" y="5950598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  <a:endParaRPr lang="ro-RO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93FCC100-C320-4D25-A905-1BB7F5DA3F11}"/>
              </a:ext>
            </a:extLst>
          </p:cNvPr>
          <p:cNvSpPr/>
          <p:nvPr userDrawn="1"/>
        </p:nvSpPr>
        <p:spPr>
          <a:xfrm rot="5400000">
            <a:off x="2561717" y="-165756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1F0AB9CF-5A3B-4BF8-9A83-D61EDA89E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717E9FED-F0B9-4A09-8233-C28670845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4732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4732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9CF4CC4-B71E-4DA8-B849-A708DD0D997E}"/>
              </a:ext>
            </a:extLst>
          </p:cNvPr>
          <p:cNvSpPr/>
          <p:nvPr userDrawn="1"/>
        </p:nvSpPr>
        <p:spPr>
          <a:xfrm>
            <a:off x="5701653" y="4954651"/>
            <a:ext cx="788683" cy="7886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="" xmlns:a16="http://schemas.microsoft.com/office/drawing/2014/main" id="{BF520172-7CE6-4111-A642-579A54A042FA}"/>
              </a:ext>
            </a:extLst>
          </p:cNvPr>
          <p:cNvSpPr/>
          <p:nvPr userDrawn="1"/>
        </p:nvSpPr>
        <p:spPr>
          <a:xfrm>
            <a:off x="5802649" y="1971789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A0744953-3DA9-4854-8A30-EF21473046C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25883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E5338BB9-F5E6-4EE2-93D5-536E586697C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6204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905F5986-ED47-4446-95C1-B5E49E66CCA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611052"/>
            <a:ext cx="0" cy="285750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81CDB87-7954-4329-88C6-1BA3B0CE5207}"/>
              </a:ext>
            </a:extLst>
          </p:cNvPr>
          <p:cNvSpPr/>
          <p:nvPr userDrawn="1"/>
        </p:nvSpPr>
        <p:spPr>
          <a:xfrm>
            <a:off x="5802647" y="296516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2F4641AE-11D1-4D0E-AC0C-1E941983B0FE}"/>
              </a:ext>
            </a:extLst>
          </p:cNvPr>
          <p:cNvSpPr/>
          <p:nvPr userDrawn="1"/>
        </p:nvSpPr>
        <p:spPr>
          <a:xfrm>
            <a:off x="5802646" y="3965276"/>
            <a:ext cx="586701" cy="5867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EB278C7F-510E-495C-9CAF-ABDF385133C3}"/>
              </a:ext>
            </a:extLst>
          </p:cNvPr>
          <p:cNvSpPr/>
          <p:nvPr userDrawn="1"/>
        </p:nvSpPr>
        <p:spPr>
          <a:xfrm rot="5400000">
            <a:off x="2561717" y="1832411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3533433D-880E-477B-9354-2120814AE884}"/>
              </a:ext>
            </a:extLst>
          </p:cNvPr>
          <p:cNvSpPr/>
          <p:nvPr userDrawn="1"/>
        </p:nvSpPr>
        <p:spPr>
          <a:xfrm rot="16200000">
            <a:off x="8515317" y="834654"/>
            <a:ext cx="1114967" cy="4847723"/>
          </a:xfrm>
          <a:custGeom>
            <a:avLst/>
            <a:gdLst>
              <a:gd name="connsiteX0" fmla="*/ 0 w 1114967"/>
              <a:gd name="connsiteY0" fmla="*/ 4366615 h 4847723"/>
              <a:gd name="connsiteX1" fmla="*/ 0 w 1114967"/>
              <a:gd name="connsiteY1" fmla="*/ 587305 h 4847723"/>
              <a:gd name="connsiteX2" fmla="*/ 384148 w 1114967"/>
              <a:gd name="connsiteY2" fmla="*/ 115972 h 4847723"/>
              <a:gd name="connsiteX3" fmla="*/ 427996 w 1114967"/>
              <a:gd name="connsiteY3" fmla="*/ 111551 h 4847723"/>
              <a:gd name="connsiteX4" fmla="*/ 564519 w 1114967"/>
              <a:gd name="connsiteY4" fmla="*/ 0 h 4847723"/>
              <a:gd name="connsiteX5" fmla="*/ 703022 w 1114967"/>
              <a:gd name="connsiteY5" fmla="*/ 113169 h 4847723"/>
              <a:gd name="connsiteX6" fmla="*/ 730819 w 1114967"/>
              <a:gd name="connsiteY6" fmla="*/ 115972 h 4847723"/>
              <a:gd name="connsiteX7" fmla="*/ 1114967 w 1114967"/>
              <a:gd name="connsiteY7" fmla="*/ 587305 h 4847723"/>
              <a:gd name="connsiteX8" fmla="*/ 1114967 w 1114967"/>
              <a:gd name="connsiteY8" fmla="*/ 4366615 h 4847723"/>
              <a:gd name="connsiteX9" fmla="*/ 633859 w 1114967"/>
              <a:gd name="connsiteY9" fmla="*/ 4847723 h 4847723"/>
              <a:gd name="connsiteX10" fmla="*/ 481108 w 1114967"/>
              <a:gd name="connsiteY10" fmla="*/ 4847723 h 4847723"/>
              <a:gd name="connsiteX11" fmla="*/ 0 w 1114967"/>
              <a:gd name="connsiteY11" fmla="*/ 4366615 h 484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4967" h="4847723">
                <a:moveTo>
                  <a:pt x="0" y="4366615"/>
                </a:moveTo>
                <a:lnTo>
                  <a:pt x="0" y="587305"/>
                </a:lnTo>
                <a:cubicBezTo>
                  <a:pt x="0" y="354810"/>
                  <a:pt x="164915" y="160833"/>
                  <a:pt x="384148" y="115972"/>
                </a:cubicBezTo>
                <a:lnTo>
                  <a:pt x="427996" y="111551"/>
                </a:lnTo>
                <a:lnTo>
                  <a:pt x="564519" y="0"/>
                </a:lnTo>
                <a:lnTo>
                  <a:pt x="703022" y="113169"/>
                </a:lnTo>
                <a:lnTo>
                  <a:pt x="730819" y="115972"/>
                </a:lnTo>
                <a:cubicBezTo>
                  <a:pt x="950052" y="160833"/>
                  <a:pt x="1114967" y="354810"/>
                  <a:pt x="1114967" y="587305"/>
                </a:cubicBezTo>
                <a:lnTo>
                  <a:pt x="1114967" y="4366615"/>
                </a:lnTo>
                <a:cubicBezTo>
                  <a:pt x="1114967" y="4632324"/>
                  <a:pt x="899568" y="4847723"/>
                  <a:pt x="633859" y="4847723"/>
                </a:cubicBezTo>
                <a:lnTo>
                  <a:pt x="481108" y="4847723"/>
                </a:lnTo>
                <a:cubicBezTo>
                  <a:pt x="215399" y="4847723"/>
                  <a:pt x="0" y="4632324"/>
                  <a:pt x="0" y="4366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FB3731D-F1C4-4CDA-921A-06FC144865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1CDBB4F-6CC7-447D-8692-4B01643E95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38859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6D6E9E1B-4B97-4520-A292-BA5A3F520A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93918C3A-5D3E-4131-98E4-EB8F813976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2895362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A60860A5-C1C8-455D-8087-5BDB16025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72032" y="5743334"/>
            <a:ext cx="124793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DF768C74-FDF3-4A84-A8ED-764BBF0215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2645" y="2125033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6C277E45-ABC5-4F83-A0DA-9ABB92BA1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02645" y="3121628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63BBD2ED-D2BA-4545-ACCE-4CDA19CEBC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2645" y="4132794"/>
            <a:ext cx="586701" cy="2616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2D521FE-98BC-4F24-9DD4-188FDB3A2885}"/>
              </a:ext>
            </a:extLst>
          </p:cNvPr>
          <p:cNvCxnSpPr>
            <a:cxnSpLocks/>
          </p:cNvCxnSpPr>
          <p:nvPr userDrawn="1"/>
        </p:nvCxnSpPr>
        <p:spPr>
          <a:xfrm>
            <a:off x="6095998" y="48239"/>
            <a:ext cx="2" cy="1871473"/>
          </a:xfrm>
          <a:prstGeom prst="line">
            <a:avLst/>
          </a:prstGeom>
          <a:ln w="4445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7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0EDBA0C6-DE43-4CD6-B52B-301073D5672A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655A83BB-B022-48C5-A46C-AEC779D224A8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B0581566-2E08-4357-B0AD-44E21CA89AA4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C170C582-D608-436D-8D41-8F08A101936C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775B443C-8D4F-497F-9989-264F61845924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E6163A0-4C26-4E18-BF63-D67FD2932B60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349162CF-57B9-4E74-A4EE-5E85225A08D3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ADF8B40E-C81E-4824-AF3A-8668AB2DAA3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939B969A-568F-45E6-90FE-8CCF292FDEBC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5EEF9B69-0C71-4831-82F5-864A87CEC71D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C68FE105-CB6E-423D-94F6-DD0EE139B125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9792B69-0991-4D81-AD1A-633C7C4C430F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="" xmlns:a16="http://schemas.microsoft.com/office/drawing/2014/main" id="{AD1E13A3-E408-45EC-A38F-7FB1FF65901E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="" xmlns:a16="http://schemas.microsoft.com/office/drawing/2014/main" id="{D90D0ECF-70C2-44F1-A849-01E959BA5872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="" xmlns:a16="http://schemas.microsoft.com/office/drawing/2014/main" id="{13DEEC30-C985-4FFE-B643-07D85A056016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="" xmlns:a16="http://schemas.microsoft.com/office/drawing/2014/main" id="{BDC38293-5A5B-4F1F-9956-5AED34610DD8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4AF4D9D3-0ABA-43D8-9923-50D1B2D60A4C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842D370-DEB7-406A-9C2F-F1ED6908D9E2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065387E8-E6AC-4961-AFBB-BF7D2A1EE552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="" xmlns:a16="http://schemas.microsoft.com/office/drawing/2014/main" id="{B6F8ACAB-33E8-4240-9884-16DADD2A1B6B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="" xmlns:a16="http://schemas.microsoft.com/office/drawing/2014/main" id="{6394089D-8094-4E25-AEA9-C91AC0B4E1DE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="" xmlns:a16="http://schemas.microsoft.com/office/drawing/2014/main" id="{DDFE4D80-982A-4D8A-A2C8-062FBCB6889A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="" xmlns:a16="http://schemas.microsoft.com/office/drawing/2014/main" id="{FDEE3E9E-39A9-4AB1-9F34-486F95FCED8C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4B0298E6-BBAA-4B09-85E5-7EDD4704E293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E532B49B-6E99-498D-BBC3-3AC42ACD28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88A40C4E-BED2-4E86-B3C9-EBB0A3226E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4119A786-3C42-42A9-9C87-78DCD882D4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9C26997B-673E-4B44-A843-DDDECE7A16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BDC636DE-3D7E-48BA-A801-BA716FAD22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4DE0C337-3F5E-4553-97C0-29527E0679E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A292C341-4C5A-4A86-8CB3-A743D36D5B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C3790CB-41D4-4E2D-A2CD-E9851E51CB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EBB36B9F-CBCE-4D34-92A2-45EEAC096C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6FB9AC4C-2EDF-4C42-9B41-5DF33396F9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D0241DEF-C213-4DEB-8D1A-A39333E5E86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EEA4879-D75E-4EDF-BBE7-89F0F235194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9ED0706-097B-4ABD-A5D0-62AADB37B2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1159C5A1-F811-4E11-A7BB-E93A82425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4C6D13DF-E785-459E-905A-F176FEDE8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9F97C9F1-EC2B-4E35-8400-5611FDD37B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399362FE-221C-430E-A36A-B9C6E443C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CCFFEF6A-FB03-4F84-BD99-4CA92A5413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A02B481-8613-4983-82EC-AEB61B9469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AE4AEA5C-48A4-4F9E-B488-6C63E06A09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0B57CCA-A44C-4447-92B4-DAD4EDB55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50C6BB22-0707-449D-9A9F-B92C406D46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7284CCFB-C752-4122-B4F0-F10B8891F9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EC7012B9-C55B-40FF-8A88-77EEB9CBE9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DDEABDB-909E-4F7B-9F34-E40C1596AE6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627044CE-DACF-4274-883A-DE2D7513D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6A617B80-4AA5-421E-A11E-0C722E8686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63A60BD9-741C-4BFF-B78D-C36280E7A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CA068FBA-E9DA-405F-9401-AC2749DD1D2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D6BEAEF5-278F-4F33-A974-2F9B25DFC9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717ADEB8-5082-4D7D-AEB5-84D7124843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25FE96-1021-4D45-8F45-3C04E63BD49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2305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DFF5DF03-595C-4C09-BCB5-2E6B6C6B6D64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D12D4C9F-BD6A-4D4B-8062-E8BAD31CA56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4F90C277-40E2-4995-882A-36C8DADB1F16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AED32D5-C041-4A53-9647-B88F8650F77B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68D5B61F-59CC-4874-80C6-1750345FFFEC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6C56DFF-5512-420F-9D43-8F841A233BBE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667ED505-C304-4EAE-9AE9-745F6F08C5EF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E95F6ADC-1D99-4232-A510-47501B4C97DE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="" xmlns:a16="http://schemas.microsoft.com/office/drawing/2014/main" id="{5544C78C-0857-4221-BEDC-DD1138FC0DE5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86757578-1EAE-41A3-AA41-57CAF069E3CB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7DDD0E74-1F54-42E2-ACAC-407B30DFEB68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828326AD-CB3E-4931-A0A5-6E9A2A8533FD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="" xmlns:a16="http://schemas.microsoft.com/office/drawing/2014/main" id="{06E491E4-F3B7-4FD2-A217-B85BE7A3D260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B417938B-2F7F-407C-B930-8BC37C862DAE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="" xmlns:a16="http://schemas.microsoft.com/office/drawing/2014/main" id="{9AF5B6A0-8F1A-4341-B371-3C530568EE9D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="" xmlns:a16="http://schemas.microsoft.com/office/drawing/2014/main" id="{4DA31336-685A-4965-BBAD-8C9DE06AEDA2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CCF75A7F-4951-4DC5-9D0E-B30E6661F549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="" xmlns:a16="http://schemas.microsoft.com/office/drawing/2014/main" id="{26AC8754-B5E1-4761-92F1-DA35CF71525E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C383EF8-9A81-4FB0-8D20-020617F9A682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8C459B79-B39B-4090-B009-FA07A9DC220B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D9A2C093-5708-4B2F-B67E-A364BAB49C53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2DDC20E0-5915-4232-80AB-EB286FE8A466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DFCBCB98-06FE-4719-A3CC-51D50DC9FF13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D209A9F-A475-4187-8643-4FACCAFEB582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D7F2FE1C-5CF8-47D3-B5C4-6E0ED6EFE2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1D4DB256-5B54-4FC8-A089-7368B4C950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B0F31FA5-81E8-42A9-9D66-7716F226D8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3CF3466-38D0-424B-A0C6-9286AE956C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E6E66532-BAC8-41C9-96C8-18AADDB65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936CCA2C-014A-4C16-A541-B295F6CFFE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04C0DF5-C685-4567-8349-494117D5A7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2C45088-408D-4664-B709-C264DD9DA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EC8E67E-9CB2-4651-A4E8-729D9724C9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D04B3179-AC73-4FF6-8AF2-7B8698D1B9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5DDD1786-1DE3-4699-A9FC-92CFFD7E28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7987638F-5CCD-4F79-9153-33D905C1DA0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2595B45B-9531-452B-8CA5-D0CFD6DD5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21025" y="249780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E2EC6217-BBE0-4C3A-B736-0A698824D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21025" y="305208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2F089351-33D0-4D55-AD6C-88F90015F2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1025" y="360625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897F3943-5842-4E72-BAC6-3C5AAB6FA1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1025" y="494318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7DA57419-8D8D-4CBB-AB21-1DCA3496C48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21025" y="5497465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0F609760-6EF7-450A-AE9A-FD6A9A7195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1025" y="6051638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F353C0A5-CA24-4E9B-9FD4-F2CD86F642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27828" y="2490036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CA09C298-51D6-462D-A0A4-674D52CCB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27828" y="3044317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C71AA67-577E-462F-8DEC-606EE3158E3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27828" y="359849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E995755F-2631-4A05-954E-DBA6DB524D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27828" y="4935420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72EB191B-25F9-472F-8A28-56F974C41C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27828" y="5489701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EAE1FF04-4596-4C9A-B88D-6A32CFE818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27828" y="6043874"/>
            <a:ext cx="2423247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68DD037A-BCC6-4446-A1AA-9F8FD6AC7A72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75" name="Group 4">
              <a:extLst>
                <a:ext uri="{FF2B5EF4-FFF2-40B4-BE49-F238E27FC236}">
                  <a16:creationId xmlns="" xmlns:a16="http://schemas.microsoft.com/office/drawing/2014/main" id="{D5D2B9F4-B3DF-4EDC-9780-6003ADD7AC5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="" xmlns:a16="http://schemas.microsoft.com/office/drawing/2014/main" id="{7FCA41A6-1A68-43E0-B473-347CE2A56A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="" xmlns:a16="http://schemas.microsoft.com/office/drawing/2014/main" id="{9133A732-9786-40B6-8413-77C93DF7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6" name="Group 9">
              <a:extLst>
                <a:ext uri="{FF2B5EF4-FFF2-40B4-BE49-F238E27FC236}">
                  <a16:creationId xmlns="" xmlns:a16="http://schemas.microsoft.com/office/drawing/2014/main" id="{25382CCA-FA62-428B-9C1A-89783041E7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80" name="Freeform 10">
                <a:extLst>
                  <a:ext uri="{FF2B5EF4-FFF2-40B4-BE49-F238E27FC236}">
                    <a16:creationId xmlns="" xmlns:a16="http://schemas.microsoft.com/office/drawing/2014/main" id="{085ED874-17D0-4CDF-A958-619F01871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="" xmlns:a16="http://schemas.microsoft.com/office/drawing/2014/main" id="{8669E5AB-C2F2-4AE8-9C23-F4DC18816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42594BAF-6D47-43E8-8F2D-BF87503412BB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78" name="Freeform 16">
                <a:extLst>
                  <a:ext uri="{FF2B5EF4-FFF2-40B4-BE49-F238E27FC236}">
                    <a16:creationId xmlns="" xmlns:a16="http://schemas.microsoft.com/office/drawing/2014/main" id="{F518E8E2-D51D-4640-9097-E56A895E1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="" xmlns:a16="http://schemas.microsoft.com/office/drawing/2014/main" id="{372BFA51-F647-4AE1-B77E-1071E9612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1566438F-084A-4450-B9DC-02EAEB2A1672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85" name="Group 4">
              <a:extLst>
                <a:ext uri="{FF2B5EF4-FFF2-40B4-BE49-F238E27FC236}">
                  <a16:creationId xmlns="" xmlns:a16="http://schemas.microsoft.com/office/drawing/2014/main" id="{EA5BEF91-96D1-4C4A-8DE9-236EF27F566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2" name="Freeform 5">
                <a:extLst>
                  <a:ext uri="{FF2B5EF4-FFF2-40B4-BE49-F238E27FC236}">
                    <a16:creationId xmlns="" xmlns:a16="http://schemas.microsoft.com/office/drawing/2014/main" id="{7BB433B0-BF63-47E6-83DA-D8479863C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="" xmlns:a16="http://schemas.microsoft.com/office/drawing/2014/main" id="{6863A277-B183-4A33-B222-5CB758766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6" name="Group 9">
              <a:extLst>
                <a:ext uri="{FF2B5EF4-FFF2-40B4-BE49-F238E27FC236}">
                  <a16:creationId xmlns="" xmlns:a16="http://schemas.microsoft.com/office/drawing/2014/main" id="{5B6FC01D-7976-4642-B94F-C40DC5882C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90" name="Freeform 10">
                <a:extLst>
                  <a:ext uri="{FF2B5EF4-FFF2-40B4-BE49-F238E27FC236}">
                    <a16:creationId xmlns="" xmlns:a16="http://schemas.microsoft.com/office/drawing/2014/main" id="{AD84AF3C-77D5-4BCE-85ED-E333CB67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="" xmlns:a16="http://schemas.microsoft.com/office/drawing/2014/main" id="{4913D459-8924-4221-9A7A-8AD2E0EDC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1AC4C1A2-D356-47A3-B6CE-B980F9B2F09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88" name="Freeform 16">
                <a:extLst>
                  <a:ext uri="{FF2B5EF4-FFF2-40B4-BE49-F238E27FC236}">
                    <a16:creationId xmlns="" xmlns:a16="http://schemas.microsoft.com/office/drawing/2014/main" id="{8610DACE-2EA4-4CB4-B419-8E0EE09D7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="" xmlns:a16="http://schemas.microsoft.com/office/drawing/2014/main" id="{12154B62-3FA2-4E8F-9407-D0677F597D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58E62DE8-D23C-402F-87A6-EB4A314B8377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95" name="Group 4">
              <a:extLst>
                <a:ext uri="{FF2B5EF4-FFF2-40B4-BE49-F238E27FC236}">
                  <a16:creationId xmlns="" xmlns:a16="http://schemas.microsoft.com/office/drawing/2014/main" id="{66D4B591-39EA-4681-A333-E8F67F675F6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2" name="Freeform 5">
                <a:extLst>
                  <a:ext uri="{FF2B5EF4-FFF2-40B4-BE49-F238E27FC236}">
                    <a16:creationId xmlns="" xmlns:a16="http://schemas.microsoft.com/office/drawing/2014/main" id="{1AFBC011-CB04-4AFA-8E5E-81B3F18CA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3" name="Freeform 6">
                <a:extLst>
                  <a:ext uri="{FF2B5EF4-FFF2-40B4-BE49-F238E27FC236}">
                    <a16:creationId xmlns="" xmlns:a16="http://schemas.microsoft.com/office/drawing/2014/main" id="{E2381202-CC51-417C-B60E-24F0DC2ED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6" name="Group 9">
              <a:extLst>
                <a:ext uri="{FF2B5EF4-FFF2-40B4-BE49-F238E27FC236}">
                  <a16:creationId xmlns="" xmlns:a16="http://schemas.microsoft.com/office/drawing/2014/main" id="{88BFC4D8-7D42-41E2-BE6A-0B2AB591B4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0" name="Freeform 10">
                <a:extLst>
                  <a:ext uri="{FF2B5EF4-FFF2-40B4-BE49-F238E27FC236}">
                    <a16:creationId xmlns="" xmlns:a16="http://schemas.microsoft.com/office/drawing/2014/main" id="{DD18191C-6064-4C3B-AA0C-D4BA8D8E7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="" xmlns:a16="http://schemas.microsoft.com/office/drawing/2014/main" id="{77060653-B80B-406D-9D1F-753530FCF8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AAAD7A61-C021-42F2-89A9-28186008823E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98" name="Freeform 16">
                <a:extLst>
                  <a:ext uri="{FF2B5EF4-FFF2-40B4-BE49-F238E27FC236}">
                    <a16:creationId xmlns="" xmlns:a16="http://schemas.microsoft.com/office/drawing/2014/main" id="{6F9FEC71-79FB-46A0-A7AD-84F7F312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="" xmlns:a16="http://schemas.microsoft.com/office/drawing/2014/main" id="{440D0876-E651-496D-A538-B35D24BF1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DBBA70F4-43ED-4CFF-AC27-B8EB08AFC057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05" name="Group 4">
              <a:extLst>
                <a:ext uri="{FF2B5EF4-FFF2-40B4-BE49-F238E27FC236}">
                  <a16:creationId xmlns="" xmlns:a16="http://schemas.microsoft.com/office/drawing/2014/main" id="{DC0C873F-B4EF-41DB-9D9F-A55AEA9B3C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A063C95E-A4C4-4FE8-9EE2-E7C3D0D82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3" name="Freeform 6">
                <a:extLst>
                  <a:ext uri="{FF2B5EF4-FFF2-40B4-BE49-F238E27FC236}">
                    <a16:creationId xmlns="" xmlns:a16="http://schemas.microsoft.com/office/drawing/2014/main" id="{7C001338-D6B5-4F71-B0A7-F22BEC81F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6" name="Group 9">
              <a:extLst>
                <a:ext uri="{FF2B5EF4-FFF2-40B4-BE49-F238E27FC236}">
                  <a16:creationId xmlns="" xmlns:a16="http://schemas.microsoft.com/office/drawing/2014/main" id="{71425CBB-2F04-48F6-B569-6D309124E5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0" name="Freeform 10">
                <a:extLst>
                  <a:ext uri="{FF2B5EF4-FFF2-40B4-BE49-F238E27FC236}">
                    <a16:creationId xmlns="" xmlns:a16="http://schemas.microsoft.com/office/drawing/2014/main" id="{8B3F7EAA-6A5B-472F-B277-B12AC4BA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="" xmlns:a16="http://schemas.microsoft.com/office/drawing/2014/main" id="{845C9910-3E49-4E10-8B59-AC1485FB3E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1D1ED0B6-7BBE-4691-9646-91FC990B454C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8" name="Freeform 16">
                <a:extLst>
                  <a:ext uri="{FF2B5EF4-FFF2-40B4-BE49-F238E27FC236}">
                    <a16:creationId xmlns="" xmlns:a16="http://schemas.microsoft.com/office/drawing/2014/main" id="{63C7A09D-379F-4C03-A1E1-D00511BCA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="" xmlns:a16="http://schemas.microsoft.com/office/drawing/2014/main" id="{6F4AACAE-FE20-462F-9AC6-C69F099FB8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7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19443DF6-38FA-4CD8-80C4-9DF8FAB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A7AAE86-25FE-4996-A7EE-BA4860BF72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408061"/>
            <a:ext cx="12192000" cy="132343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8000" kern="1200" spc="250" dirty="0">
                <a:solidFill>
                  <a:schemeClr val="bg1"/>
                </a:solidFill>
                <a:latin typeface="Titillium Lt" panose="000003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F6A6FC8-DAA3-440C-BACE-A698EB7019F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0" y="4457422"/>
            <a:ext cx="12192000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Open Sans Light" panose="020B0306030504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here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56179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3663A7EA-C50D-40DF-8418-4A6D84D862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5F72D553-BD27-475D-B5D6-A545AFE43B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6">
            <a:extLst>
              <a:ext uri="{FF2B5EF4-FFF2-40B4-BE49-F238E27FC236}">
                <a16:creationId xmlns="" xmlns:a16="http://schemas.microsoft.com/office/drawing/2014/main" id="{F1BD797B-C848-45F2-8853-66A980F88D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4" name="Text Placeholder 16">
            <a:extLst>
              <a:ext uri="{FF2B5EF4-FFF2-40B4-BE49-F238E27FC236}">
                <a16:creationId xmlns="" xmlns:a16="http://schemas.microsoft.com/office/drawing/2014/main" id="{FF6F38AA-3D27-41EE-AF15-8EF9286E78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" name="AutoShape 1">
            <a:extLst>
              <a:ext uri="{FF2B5EF4-FFF2-40B4-BE49-F238E27FC236}">
                <a16:creationId xmlns="" xmlns:a16="http://schemas.microsoft.com/office/drawing/2014/main" id="{B661A0F0-3D3B-4958-88C6-F3177E708A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76291" y="1952132"/>
            <a:ext cx="3580379" cy="3487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5749" y="1827784"/>
            <a:ext cx="3381462" cy="338239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" name="Text Placeholder 16">
            <a:extLst>
              <a:ext uri="{FF2B5EF4-FFF2-40B4-BE49-F238E27FC236}">
                <a16:creationId xmlns="" xmlns:a16="http://schemas.microsoft.com/office/drawing/2014/main" id="{497C9ADF-5E5A-4E88-9509-B386A8EFF3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9" name="Text Placeholder 16">
            <a:extLst>
              <a:ext uri="{FF2B5EF4-FFF2-40B4-BE49-F238E27FC236}">
                <a16:creationId xmlns="" xmlns:a16="http://schemas.microsoft.com/office/drawing/2014/main" id="{7440847C-2384-4F81-BC87-04245FA1A2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163E79BA-F729-4577-8579-25F0D32632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476DA3C5-A3D4-414A-ACA3-3AAA303DB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597817EF-6D97-4091-86CB-FD0F23AA05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BE0EEC90-8A61-4A26-B843-F58DD6D7C2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60B08CA-2D5B-4217-B414-41709F96D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F41909-AC8E-4AA0-B4DA-018CD9D7E1E2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4EFF5C71-788E-4D76-BDCB-03669A6E0E9F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AAACF92D-7112-43EE-8C5E-9F2426204A6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="" xmlns:a16="http://schemas.microsoft.com/office/drawing/2014/main" id="{847EA422-D653-463A-8453-657A5CFE902A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DCBF1B3F-148A-4BC1-9E76-A69C4008613E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31E4A6C-AB4C-490E-BBC5-8FFED917A84C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89F5B5A9-84CC-453F-A3E8-373182BFC096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CCE0D3BB-73C1-4C28-A368-1E6F6ED9F6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D5018C0B-9BD2-4754-BAD9-B6BCB8DAD440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D8248BFB-5D48-4EBA-9041-589BB95EB36C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22C9768F-10FC-4D91-B6B0-B97774897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AA9A0B9B-6C21-4C60-9A8A-908110A423EE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D8A63128-15C9-46D5-B7E0-8BEE8B0AF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="" xmlns:a16="http://schemas.microsoft.com/office/drawing/2014/main" id="{5E3380DD-0CE9-4412-98F3-79966FF19892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3C37C76F-9525-4AE0-A858-7EB3ECFF8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2E59292-5AF0-4A2F-9FD0-DD45EEFDD35E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F5F7210E-F8CD-4B44-A8CF-DE1F9F4CF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34AAAD58-A709-4BB0-AC2D-5D4ADFAE577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F40328EA-89AE-4F06-9547-27F90A66A2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1B812F7E-2B8E-46F7-8334-DE428F3290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E9567204-4E3A-4BFB-869B-5256F97CFDC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39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5B9A6597-DD72-4F53-A0EA-B3F7D0D3FF4F}"/>
              </a:ext>
            </a:extLst>
          </p:cNvPr>
          <p:cNvSpPr/>
          <p:nvPr userDrawn="1"/>
        </p:nvSpPr>
        <p:spPr>
          <a:xfrm>
            <a:off x="813346" y="4626136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="" xmlns:a16="http://schemas.microsoft.com/office/drawing/2014/main" id="{5E387ACD-C143-47CD-BADA-388D1E17AF0D}"/>
              </a:ext>
            </a:extLst>
          </p:cNvPr>
          <p:cNvSpPr/>
          <p:nvPr userDrawn="1"/>
        </p:nvSpPr>
        <p:spPr>
          <a:xfrm>
            <a:off x="1334533" y="451165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="" xmlns:a16="http://schemas.microsoft.com/office/drawing/2014/main" id="{B3410E92-2514-44DD-9F8B-D51B72FE91BC}"/>
              </a:ext>
            </a:extLst>
          </p:cNvPr>
          <p:cNvSpPr/>
          <p:nvPr userDrawn="1"/>
        </p:nvSpPr>
        <p:spPr>
          <a:xfrm>
            <a:off x="813346" y="5184245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="" xmlns:a16="http://schemas.microsoft.com/office/drawing/2014/main" id="{50CD324C-AE0A-4CC5-954C-8E7CBDE70AE3}"/>
              </a:ext>
            </a:extLst>
          </p:cNvPr>
          <p:cNvSpPr/>
          <p:nvPr userDrawn="1"/>
        </p:nvSpPr>
        <p:spPr>
          <a:xfrm>
            <a:off x="1334533" y="5069762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="" xmlns:a16="http://schemas.microsoft.com/office/drawing/2014/main" id="{FF00FA09-CB1A-4502-BA2D-B9B2A8010918}"/>
              </a:ext>
            </a:extLst>
          </p:cNvPr>
          <p:cNvSpPr/>
          <p:nvPr userDrawn="1"/>
        </p:nvSpPr>
        <p:spPr>
          <a:xfrm>
            <a:off x="813346" y="5742354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="" xmlns:a16="http://schemas.microsoft.com/office/drawing/2014/main" id="{01A6FC5C-6123-4BD0-A465-7BDACECEB636}"/>
              </a:ext>
            </a:extLst>
          </p:cNvPr>
          <p:cNvSpPr/>
          <p:nvPr userDrawn="1"/>
        </p:nvSpPr>
        <p:spPr>
          <a:xfrm>
            <a:off x="1334533" y="562787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FC214CF8-61C2-440A-A1B8-A2EF8CEB090A}"/>
              </a:ext>
            </a:extLst>
          </p:cNvPr>
          <p:cNvSpPr/>
          <p:nvPr userDrawn="1"/>
        </p:nvSpPr>
        <p:spPr>
          <a:xfrm>
            <a:off x="3585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8712B135-978C-4220-8001-A93D5923EB99}"/>
              </a:ext>
            </a:extLst>
          </p:cNvPr>
          <p:cNvSpPr/>
          <p:nvPr userDrawn="1"/>
        </p:nvSpPr>
        <p:spPr>
          <a:xfrm>
            <a:off x="4106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6E22CEFB-B554-42FB-A8D8-95E702E9F141}"/>
              </a:ext>
            </a:extLst>
          </p:cNvPr>
          <p:cNvSpPr/>
          <p:nvPr userDrawn="1"/>
        </p:nvSpPr>
        <p:spPr>
          <a:xfrm>
            <a:off x="3585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="" xmlns:a16="http://schemas.microsoft.com/office/drawing/2014/main" id="{B7ED42D8-CE56-4CF7-B6B2-494B2355E624}"/>
              </a:ext>
            </a:extLst>
          </p:cNvPr>
          <p:cNvSpPr/>
          <p:nvPr userDrawn="1"/>
        </p:nvSpPr>
        <p:spPr>
          <a:xfrm>
            <a:off x="4106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="" xmlns:a16="http://schemas.microsoft.com/office/drawing/2014/main" id="{734562BF-431C-4CC9-8D8D-08770E5D91EF}"/>
              </a:ext>
            </a:extLst>
          </p:cNvPr>
          <p:cNvSpPr/>
          <p:nvPr userDrawn="1"/>
        </p:nvSpPr>
        <p:spPr>
          <a:xfrm>
            <a:off x="3585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="" xmlns:a16="http://schemas.microsoft.com/office/drawing/2014/main" id="{FC10DE09-B0D4-4D66-BD9E-613FD9FB9370}"/>
              </a:ext>
            </a:extLst>
          </p:cNvPr>
          <p:cNvSpPr/>
          <p:nvPr userDrawn="1"/>
        </p:nvSpPr>
        <p:spPr>
          <a:xfrm>
            <a:off x="4106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EA7CD717-EC5C-47B1-AF12-444916B1013F}"/>
              </a:ext>
            </a:extLst>
          </p:cNvPr>
          <p:cNvSpPr/>
          <p:nvPr userDrawn="1"/>
        </p:nvSpPr>
        <p:spPr>
          <a:xfrm>
            <a:off x="6362285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5064809-B372-4900-AA04-E65C571D359F}"/>
              </a:ext>
            </a:extLst>
          </p:cNvPr>
          <p:cNvSpPr/>
          <p:nvPr userDrawn="1"/>
        </p:nvSpPr>
        <p:spPr>
          <a:xfrm>
            <a:off x="6883472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A989D54-AA3C-446C-B135-7A1D5926896A}"/>
              </a:ext>
            </a:extLst>
          </p:cNvPr>
          <p:cNvSpPr/>
          <p:nvPr userDrawn="1"/>
        </p:nvSpPr>
        <p:spPr>
          <a:xfrm>
            <a:off x="6362285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2E087BC8-A96A-4C4E-8A60-C2CE70073E1A}"/>
              </a:ext>
            </a:extLst>
          </p:cNvPr>
          <p:cNvSpPr/>
          <p:nvPr userDrawn="1"/>
        </p:nvSpPr>
        <p:spPr>
          <a:xfrm>
            <a:off x="6883472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FB59DBC2-6847-40C3-BEA5-5AA89CA5A6F3}"/>
              </a:ext>
            </a:extLst>
          </p:cNvPr>
          <p:cNvSpPr/>
          <p:nvPr userDrawn="1"/>
        </p:nvSpPr>
        <p:spPr>
          <a:xfrm>
            <a:off x="6362285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="" xmlns:a16="http://schemas.microsoft.com/office/drawing/2014/main" id="{19018C40-AF5B-489C-A5E9-8DA86F340607}"/>
              </a:ext>
            </a:extLst>
          </p:cNvPr>
          <p:cNvSpPr/>
          <p:nvPr userDrawn="1"/>
        </p:nvSpPr>
        <p:spPr>
          <a:xfrm>
            <a:off x="6883472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="" xmlns:a16="http://schemas.microsoft.com/office/drawing/2014/main" id="{14862BD7-7432-4A83-A259-06F9FFF9EB44}"/>
              </a:ext>
            </a:extLst>
          </p:cNvPr>
          <p:cNvSpPr/>
          <p:nvPr userDrawn="1"/>
        </p:nvSpPr>
        <p:spPr>
          <a:xfrm>
            <a:off x="9104159" y="4679670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="" xmlns:a16="http://schemas.microsoft.com/office/drawing/2014/main" id="{2A78BE94-E6F9-4D8E-A6A1-0181A524BE03}"/>
              </a:ext>
            </a:extLst>
          </p:cNvPr>
          <p:cNvSpPr/>
          <p:nvPr userDrawn="1"/>
        </p:nvSpPr>
        <p:spPr>
          <a:xfrm>
            <a:off x="9625346" y="456518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="" xmlns:a16="http://schemas.microsoft.com/office/drawing/2014/main" id="{9FFE5B8F-EFB5-434A-855A-08EFD052FFE2}"/>
              </a:ext>
            </a:extLst>
          </p:cNvPr>
          <p:cNvSpPr/>
          <p:nvPr userDrawn="1"/>
        </p:nvSpPr>
        <p:spPr>
          <a:xfrm>
            <a:off x="9104159" y="5237779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="" xmlns:a16="http://schemas.microsoft.com/office/drawing/2014/main" id="{F9C7FDB5-5C68-4248-9BEF-DC83DA7FDF0E}"/>
              </a:ext>
            </a:extLst>
          </p:cNvPr>
          <p:cNvSpPr/>
          <p:nvPr userDrawn="1"/>
        </p:nvSpPr>
        <p:spPr>
          <a:xfrm>
            <a:off x="9625346" y="5123296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="" xmlns:a16="http://schemas.microsoft.com/office/drawing/2014/main" id="{2DCF58E0-DC42-411F-AB99-757257CEE40A}"/>
              </a:ext>
            </a:extLst>
          </p:cNvPr>
          <p:cNvSpPr/>
          <p:nvPr userDrawn="1"/>
        </p:nvSpPr>
        <p:spPr>
          <a:xfrm>
            <a:off x="9104159" y="5795888"/>
            <a:ext cx="1993536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="" xmlns:a16="http://schemas.microsoft.com/office/drawing/2014/main" id="{191A38DB-EF2C-418D-A8AE-B6BA4AD12E52}"/>
              </a:ext>
            </a:extLst>
          </p:cNvPr>
          <p:cNvSpPr/>
          <p:nvPr userDrawn="1"/>
        </p:nvSpPr>
        <p:spPr>
          <a:xfrm>
            <a:off x="9625346" y="568140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99A92AF9-8ACC-4598-8F40-76E1BF7304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4533" y="4517551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49D9AAC8-C213-4F12-B557-B172CBA086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4533" y="507183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D7CAE04D-53E0-407D-92A4-334F92F079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4533" y="562600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06E80C5F-2BAD-4C3B-8514-22788F3238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06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75EC334A-AA25-4CE6-B9DD-E14D6292DF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06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1DE78FD3-4359-4DF7-83F1-17103A6066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06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958347CC-6445-4F97-96D7-04A5DFC28E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83472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E9B7303-8E3D-4C41-B6C3-2312C51F103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83472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20B92BA5-A23C-4AD1-BDD4-444F4596808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83472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C6674F92-2662-40AA-90B3-6D0D61E5D6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25346" y="45710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0" name="Text Placeholder 16">
            <a:extLst>
              <a:ext uri="{FF2B5EF4-FFF2-40B4-BE49-F238E27FC236}">
                <a16:creationId xmlns="" xmlns:a16="http://schemas.microsoft.com/office/drawing/2014/main" id="{E4FD069C-B68C-4A9E-9FA8-B5BD9B47E76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25346" y="512536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2" name="Text Placeholder 16">
            <a:extLst>
              <a:ext uri="{FF2B5EF4-FFF2-40B4-BE49-F238E27FC236}">
                <a16:creationId xmlns="" xmlns:a16="http://schemas.microsoft.com/office/drawing/2014/main" id="{7B8AC203-A857-414C-AFB5-8A2B4FD07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25346" y="567953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9" name="AutoShape 1">
            <a:extLst>
              <a:ext uri="{FF2B5EF4-FFF2-40B4-BE49-F238E27FC236}">
                <a16:creationId xmlns="" xmlns:a16="http://schemas.microsoft.com/office/drawing/2014/main" id="{953E78BB-B3E9-425D-A802-72F61DB52DF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AutoShape 1">
            <a:extLst>
              <a:ext uri="{FF2B5EF4-FFF2-40B4-BE49-F238E27FC236}">
                <a16:creationId xmlns="" xmlns:a16="http://schemas.microsoft.com/office/drawing/2014/main" id="{2D5059F4-6724-4D3B-A683-8250C7F2074A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AutoShape 1">
            <a:extLst>
              <a:ext uri="{FF2B5EF4-FFF2-40B4-BE49-F238E27FC236}">
                <a16:creationId xmlns="" xmlns:a16="http://schemas.microsoft.com/office/drawing/2014/main" id="{2518D6EA-7963-47E2-B1D9-DE3464B5750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AutoShape 1">
            <a:extLst>
              <a:ext uri="{FF2B5EF4-FFF2-40B4-BE49-F238E27FC236}">
                <a16:creationId xmlns="" xmlns:a16="http://schemas.microsoft.com/office/drawing/2014/main" id="{4D804C8D-0EA5-4412-B258-C546EE53B50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Picture Placeholder 9">
            <a:extLst>
              <a:ext uri="{FF2B5EF4-FFF2-40B4-BE49-F238E27FC236}">
                <a16:creationId xmlns="" xmlns:a16="http://schemas.microsoft.com/office/drawing/2014/main" id="{36965172-DFA7-4E75-86BB-9F9BCAB4D3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4" name="Picture Placeholder 9">
            <a:extLst>
              <a:ext uri="{FF2B5EF4-FFF2-40B4-BE49-F238E27FC236}">
                <a16:creationId xmlns="" xmlns:a16="http://schemas.microsoft.com/office/drawing/2014/main" id="{B59DB390-6EBD-484F-BCFA-D0B27C0BC2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5" name="Picture Placeholder 9">
            <a:extLst>
              <a:ext uri="{FF2B5EF4-FFF2-40B4-BE49-F238E27FC236}">
                <a16:creationId xmlns="" xmlns:a16="http://schemas.microsoft.com/office/drawing/2014/main" id="{0AD7155C-E84A-49B1-B290-DF8FC61FDC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6" name="Picture Placeholder 9">
            <a:extLst>
              <a:ext uri="{FF2B5EF4-FFF2-40B4-BE49-F238E27FC236}">
                <a16:creationId xmlns="" xmlns:a16="http://schemas.microsoft.com/office/drawing/2014/main" id="{73FA5936-DD73-4895-8152-910A23F1C3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7215229D-3325-496D-9C17-D3EBEB185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9A96C926-CFF2-4358-95D0-158688ACC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92E5121-40D3-4400-B9BE-7B8AC4C326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2A5B8E99-9904-47C4-9975-017BC3F48E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A6D95EE2-7EF7-4998-96A1-74008A43E5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05052C0E-6192-41F8-9E33-DE46D44E1E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E8CEE76C-E42C-42A6-A522-2017B67240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A5496D21-A365-49E8-9209-48070F4A0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3242D18D-452B-4370-A369-343B3BD521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346" y="4751081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867CD70B-1A26-48EE-BF98-5ECB7F81DE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346" y="5305362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2479442A-E18B-4FDA-AC52-6793ADED5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346" y="585953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7D7C711C-D79C-4E7B-B94E-CCC215E773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85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8680B9F8-DA02-4976-A7B3-364EA46F49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5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E6B07793-7549-41A6-B16A-2828978694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85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C9A3F5-C330-4962-8D6F-9AE1774221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62285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82B666B4-DD69-4142-93D5-4A3A2BDA87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2285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C245829C-3074-4818-9D8E-77CA7A1C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62285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6689FD60-3E4A-4B65-B03F-54E69C92B6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04159" y="4804615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89" name="Text Placeholder 16">
            <a:extLst>
              <a:ext uri="{FF2B5EF4-FFF2-40B4-BE49-F238E27FC236}">
                <a16:creationId xmlns="" xmlns:a16="http://schemas.microsoft.com/office/drawing/2014/main" id="{450B0563-97B7-4D98-A393-F5AA41D506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04159" y="5358896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91" name="Text Placeholder 16">
            <a:extLst>
              <a:ext uri="{FF2B5EF4-FFF2-40B4-BE49-F238E27FC236}">
                <a16:creationId xmlns="" xmlns:a16="http://schemas.microsoft.com/office/drawing/2014/main" id="{2D6C9066-CB32-4DBB-A3D3-7C079ABC271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4159" y="5913069"/>
            <a:ext cx="1993536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9277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Rounded Corners 125">
            <a:extLst>
              <a:ext uri="{FF2B5EF4-FFF2-40B4-BE49-F238E27FC236}">
                <a16:creationId xmlns="" xmlns:a16="http://schemas.microsoft.com/office/drawing/2014/main" id="{33A69A8B-D8A8-4E5F-AAC0-BD06E231F7C5}"/>
              </a:ext>
            </a:extLst>
          </p:cNvPr>
          <p:cNvSpPr/>
          <p:nvPr userDrawn="1"/>
        </p:nvSpPr>
        <p:spPr>
          <a:xfrm>
            <a:off x="3058677" y="238003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="" xmlns:a16="http://schemas.microsoft.com/office/drawing/2014/main" id="{70AA5B3E-878B-4D52-BEFF-DAE4A885C1E9}"/>
              </a:ext>
            </a:extLst>
          </p:cNvPr>
          <p:cNvSpPr/>
          <p:nvPr userDrawn="1"/>
        </p:nvSpPr>
        <p:spPr>
          <a:xfrm>
            <a:off x="3156824" y="226555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="" xmlns:a16="http://schemas.microsoft.com/office/drawing/2014/main" id="{170CEFF1-6A7E-470C-BD27-5FF247FA0FA7}"/>
              </a:ext>
            </a:extLst>
          </p:cNvPr>
          <p:cNvSpPr/>
          <p:nvPr userDrawn="1"/>
        </p:nvSpPr>
        <p:spPr>
          <a:xfrm>
            <a:off x="3058677" y="293814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="" xmlns:a16="http://schemas.microsoft.com/office/drawing/2014/main" id="{D0C467D4-DCC0-4434-B4B5-B01CD770E2AE}"/>
              </a:ext>
            </a:extLst>
          </p:cNvPr>
          <p:cNvSpPr/>
          <p:nvPr userDrawn="1"/>
        </p:nvSpPr>
        <p:spPr>
          <a:xfrm>
            <a:off x="3156824" y="282366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="" xmlns:a16="http://schemas.microsoft.com/office/drawing/2014/main" id="{C5843D09-7D58-481E-8C76-C6EA233ED833}"/>
              </a:ext>
            </a:extLst>
          </p:cNvPr>
          <p:cNvSpPr/>
          <p:nvPr userDrawn="1"/>
        </p:nvSpPr>
        <p:spPr>
          <a:xfrm>
            <a:off x="3058677" y="349625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="" xmlns:a16="http://schemas.microsoft.com/office/drawing/2014/main" id="{118F0A51-3412-4DB7-B54B-A8E3B0817C7C}"/>
              </a:ext>
            </a:extLst>
          </p:cNvPr>
          <p:cNvSpPr/>
          <p:nvPr userDrawn="1"/>
        </p:nvSpPr>
        <p:spPr>
          <a:xfrm>
            <a:off x="3156824" y="338177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32" name="Text Placeholder 16">
            <a:extLst>
              <a:ext uri="{FF2B5EF4-FFF2-40B4-BE49-F238E27FC236}">
                <a16:creationId xmlns="" xmlns:a16="http://schemas.microsoft.com/office/drawing/2014/main" id="{A43EEEB3-A83E-444F-BC38-1A7E2825B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2763" y="249780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="" xmlns:a16="http://schemas.microsoft.com/office/drawing/2014/main" id="{757D8277-0BCF-4F60-A1FB-3D0AE2D4C292}"/>
              </a:ext>
            </a:extLst>
          </p:cNvPr>
          <p:cNvSpPr/>
          <p:nvPr userDrawn="1"/>
        </p:nvSpPr>
        <p:spPr>
          <a:xfrm>
            <a:off x="3058677" y="482542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="" xmlns:a16="http://schemas.microsoft.com/office/drawing/2014/main" id="{113908C6-3AB5-4F94-A243-B4C0132A09B1}"/>
              </a:ext>
            </a:extLst>
          </p:cNvPr>
          <p:cNvSpPr/>
          <p:nvPr userDrawn="1"/>
        </p:nvSpPr>
        <p:spPr>
          <a:xfrm>
            <a:off x="3156824" y="471093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="" xmlns:a16="http://schemas.microsoft.com/office/drawing/2014/main" id="{950C3FEA-6C42-47A9-BF85-3D32F1D16381}"/>
              </a:ext>
            </a:extLst>
          </p:cNvPr>
          <p:cNvSpPr/>
          <p:nvPr userDrawn="1"/>
        </p:nvSpPr>
        <p:spPr>
          <a:xfrm>
            <a:off x="3058677" y="5383531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="" xmlns:a16="http://schemas.microsoft.com/office/drawing/2014/main" id="{A979BFEF-718E-4E98-9D21-6C6955CF2D66}"/>
              </a:ext>
            </a:extLst>
          </p:cNvPr>
          <p:cNvSpPr/>
          <p:nvPr userDrawn="1"/>
        </p:nvSpPr>
        <p:spPr>
          <a:xfrm>
            <a:off x="3156824" y="5269048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="" xmlns:a16="http://schemas.microsoft.com/office/drawing/2014/main" id="{DA97D41F-65EA-4C50-852F-55BB663AB13C}"/>
              </a:ext>
            </a:extLst>
          </p:cNvPr>
          <p:cNvSpPr/>
          <p:nvPr userDrawn="1"/>
        </p:nvSpPr>
        <p:spPr>
          <a:xfrm>
            <a:off x="3058677" y="5941640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="" xmlns:a16="http://schemas.microsoft.com/office/drawing/2014/main" id="{CD4807F0-693D-43B1-ABA9-69814455C14F}"/>
              </a:ext>
            </a:extLst>
          </p:cNvPr>
          <p:cNvSpPr/>
          <p:nvPr userDrawn="1"/>
        </p:nvSpPr>
        <p:spPr>
          <a:xfrm>
            <a:off x="3156824" y="5827157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="" xmlns:a16="http://schemas.microsoft.com/office/drawing/2014/main" id="{55A313AB-1EB6-4B2B-97D9-8D02EDDC5C25}"/>
              </a:ext>
            </a:extLst>
          </p:cNvPr>
          <p:cNvSpPr/>
          <p:nvPr userDrawn="1"/>
        </p:nvSpPr>
        <p:spPr>
          <a:xfrm>
            <a:off x="8365480" y="2372274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="" xmlns:a16="http://schemas.microsoft.com/office/drawing/2014/main" id="{264BC28B-DF83-4D56-9FD1-F9C3D7CD6354}"/>
              </a:ext>
            </a:extLst>
          </p:cNvPr>
          <p:cNvSpPr/>
          <p:nvPr userDrawn="1"/>
        </p:nvSpPr>
        <p:spPr>
          <a:xfrm>
            <a:off x="8365480" y="2930383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="" xmlns:a16="http://schemas.microsoft.com/office/drawing/2014/main" id="{2B465745-E3D2-4A54-BE46-89ECAC0D500A}"/>
              </a:ext>
            </a:extLst>
          </p:cNvPr>
          <p:cNvSpPr/>
          <p:nvPr userDrawn="1"/>
        </p:nvSpPr>
        <p:spPr>
          <a:xfrm>
            <a:off x="8463627" y="2815900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="" xmlns:a16="http://schemas.microsoft.com/office/drawing/2014/main" id="{C3EE4AB3-E6FA-4E40-BA81-6CA2700DC31B}"/>
              </a:ext>
            </a:extLst>
          </p:cNvPr>
          <p:cNvSpPr/>
          <p:nvPr userDrawn="1"/>
        </p:nvSpPr>
        <p:spPr>
          <a:xfrm>
            <a:off x="8365480" y="3488492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="" xmlns:a16="http://schemas.microsoft.com/office/drawing/2014/main" id="{242DB75B-F906-4DD0-914E-F446F4C6139D}"/>
              </a:ext>
            </a:extLst>
          </p:cNvPr>
          <p:cNvSpPr/>
          <p:nvPr userDrawn="1"/>
        </p:nvSpPr>
        <p:spPr>
          <a:xfrm>
            <a:off x="8463627" y="3374009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="" xmlns:a16="http://schemas.microsoft.com/office/drawing/2014/main" id="{8842348A-3F5E-43E3-B791-2B574C4BECE6}"/>
              </a:ext>
            </a:extLst>
          </p:cNvPr>
          <p:cNvSpPr/>
          <p:nvPr userDrawn="1"/>
        </p:nvSpPr>
        <p:spPr>
          <a:xfrm>
            <a:off x="8365480" y="4817658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="" xmlns:a16="http://schemas.microsoft.com/office/drawing/2014/main" id="{191C8C05-724F-4A12-8A8B-98E7E0B6D929}"/>
              </a:ext>
            </a:extLst>
          </p:cNvPr>
          <p:cNvSpPr/>
          <p:nvPr userDrawn="1"/>
        </p:nvSpPr>
        <p:spPr>
          <a:xfrm>
            <a:off x="8463627" y="4703175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="" xmlns:a16="http://schemas.microsoft.com/office/drawing/2014/main" id="{8D7B0C6C-CC0A-4AE2-BDB3-FAEC1D30CE49}"/>
              </a:ext>
            </a:extLst>
          </p:cNvPr>
          <p:cNvSpPr/>
          <p:nvPr userDrawn="1"/>
        </p:nvSpPr>
        <p:spPr>
          <a:xfrm>
            <a:off x="8365480" y="5375767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="" xmlns:a16="http://schemas.microsoft.com/office/drawing/2014/main" id="{89582432-A7D6-46C8-BCFE-0530217FE1AA}"/>
              </a:ext>
            </a:extLst>
          </p:cNvPr>
          <p:cNvSpPr/>
          <p:nvPr userDrawn="1"/>
        </p:nvSpPr>
        <p:spPr>
          <a:xfrm>
            <a:off x="8463627" y="5261284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="" xmlns:a16="http://schemas.microsoft.com/office/drawing/2014/main" id="{B5EA8661-DC1C-4F73-BB79-98F3826B12CB}"/>
              </a:ext>
            </a:extLst>
          </p:cNvPr>
          <p:cNvSpPr/>
          <p:nvPr userDrawn="1"/>
        </p:nvSpPr>
        <p:spPr>
          <a:xfrm>
            <a:off x="8365480" y="5933876"/>
            <a:ext cx="2510593" cy="3900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l"/>
            <a:endParaRPr lang="ro-RO" sz="11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="" xmlns:a16="http://schemas.microsoft.com/office/drawing/2014/main" id="{12B199E5-C666-4B5E-A390-6E8CB3F70995}"/>
              </a:ext>
            </a:extLst>
          </p:cNvPr>
          <p:cNvSpPr/>
          <p:nvPr userDrawn="1"/>
        </p:nvSpPr>
        <p:spPr>
          <a:xfrm>
            <a:off x="8463627" y="5819393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="" xmlns:a16="http://schemas.microsoft.com/office/drawing/2014/main" id="{C9776449-217E-40C1-8ED7-A979E9E94DA7}"/>
              </a:ext>
            </a:extLst>
          </p:cNvPr>
          <p:cNvSpPr/>
          <p:nvPr userDrawn="1"/>
        </p:nvSpPr>
        <p:spPr>
          <a:xfrm>
            <a:off x="8463627" y="2257791"/>
            <a:ext cx="951161" cy="22896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800000" scaled="0"/>
          </a:gradFill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/>
            <a:endParaRPr lang="ro-RO" sz="900">
              <a:solidFill>
                <a:schemeClr val="bg1"/>
              </a:solidFill>
            </a:endParaRP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121F12BD-7F3D-4923-85CB-39D9347954B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3627" y="2259204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3" name="Text Placeholder 16">
            <a:extLst>
              <a:ext uri="{FF2B5EF4-FFF2-40B4-BE49-F238E27FC236}">
                <a16:creationId xmlns="" xmlns:a16="http://schemas.microsoft.com/office/drawing/2014/main" id="{9D99E5C5-1DD6-4748-89C1-268C5DB584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824" y="226696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5" name="Text Placeholder 16">
            <a:extLst>
              <a:ext uri="{FF2B5EF4-FFF2-40B4-BE49-F238E27FC236}">
                <a16:creationId xmlns="" xmlns:a16="http://schemas.microsoft.com/office/drawing/2014/main" id="{AA6EC06C-9E82-4660-B609-F56D0BC3E3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824" y="282124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7" name="Text Placeholder 16">
            <a:extLst>
              <a:ext uri="{FF2B5EF4-FFF2-40B4-BE49-F238E27FC236}">
                <a16:creationId xmlns="" xmlns:a16="http://schemas.microsoft.com/office/drawing/2014/main" id="{4624DFB2-6D64-4204-B987-6F2BC78876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6824" y="337542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E8860EFE-5291-49B9-90B8-4EF129D5610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6824" y="471235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EFD0BD83-154D-4590-826A-CEE467E5C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156824" y="5266633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59AF5232-1F23-4A60-90E4-AD77AA08DE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56824" y="5820806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325526F7-DEE6-4F8C-BFF7-9501410E133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63627" y="2813485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72CA31A1-21D0-441A-8564-31C145F509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3627" y="336765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7459995D-7C05-485B-A788-85932B8D3E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3627" y="4704588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00D7F41C-70B2-42D7-A322-C77950F172A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63627" y="5258869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ACD6D71A-5378-4315-A9F8-1B702E2C09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463627" y="5813042"/>
            <a:ext cx="95116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900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FDDC5A9F-11FD-4973-9334-B4F4F55EAE5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60FB7981-1D17-44F6-ABFF-918E23AB18A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06E4159A-0FCA-48FB-94B5-9C0BA587BE1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AutoShape 1">
            <a:extLst>
              <a:ext uri="{FF2B5EF4-FFF2-40B4-BE49-F238E27FC236}">
                <a16:creationId xmlns="" xmlns:a16="http://schemas.microsoft.com/office/drawing/2014/main" id="{E69F4741-20AF-493D-9BBC-D06542B9E603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1270B757-D2FC-44B8-8348-5C71B1FCE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F8A80D6F-A70A-4BCC-991B-783BE4DD3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5B83C0A9-F963-4E18-A6FC-5955ECD2CD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80B4A497-0DD3-41A7-878A-3451252E58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88" name="Group 4">
            <a:extLst>
              <a:ext uri="{FF2B5EF4-FFF2-40B4-BE49-F238E27FC236}">
                <a16:creationId xmlns="" xmlns:a16="http://schemas.microsoft.com/office/drawing/2014/main" id="{062048F2-E811-43CD-BB83-3EB4DD3791B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5BEAC658-E9CB-4473-BDCC-6F7819C06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6">
              <a:extLst>
                <a:ext uri="{FF2B5EF4-FFF2-40B4-BE49-F238E27FC236}">
                  <a16:creationId xmlns="" xmlns:a16="http://schemas.microsoft.com/office/drawing/2014/main" id="{E1685139-FA34-46B1-A691-69D1213F8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1" name="Group 9">
            <a:extLst>
              <a:ext uri="{FF2B5EF4-FFF2-40B4-BE49-F238E27FC236}">
                <a16:creationId xmlns="" xmlns:a16="http://schemas.microsoft.com/office/drawing/2014/main" id="{EB6119E5-6103-49E1-911E-942108F319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2" name="Freeform 10">
              <a:extLst>
                <a:ext uri="{FF2B5EF4-FFF2-40B4-BE49-F238E27FC236}">
                  <a16:creationId xmlns="" xmlns:a16="http://schemas.microsoft.com/office/drawing/2014/main" id="{58554C8B-062C-437B-AA58-151FB396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F1C5DE9F-7CD0-408C-A7CD-1F86D37B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88429761-431E-4137-AD05-60048B2F234B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95" name="Freeform 16">
              <a:extLst>
                <a:ext uri="{FF2B5EF4-FFF2-40B4-BE49-F238E27FC236}">
                  <a16:creationId xmlns="" xmlns:a16="http://schemas.microsoft.com/office/drawing/2014/main" id="{E1E9911E-F3E0-47C9-B3BC-A4C24625D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11">
              <a:extLst>
                <a:ext uri="{FF2B5EF4-FFF2-40B4-BE49-F238E27FC236}">
                  <a16:creationId xmlns="" xmlns:a16="http://schemas.microsoft.com/office/drawing/2014/main" id="{BA37E0FD-748F-4185-AC16-F37C18819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="" xmlns:a16="http://schemas.microsoft.com/office/drawing/2014/main" id="{403DB642-2676-4CA2-A51D-C53218142D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98" name="Freeform 5">
              <a:extLst>
                <a:ext uri="{FF2B5EF4-FFF2-40B4-BE49-F238E27FC236}">
                  <a16:creationId xmlns="" xmlns:a16="http://schemas.microsoft.com/office/drawing/2014/main" id="{448BFDB4-EB31-4BF0-99C7-6A22ECBC4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9" name="Freeform 6">
              <a:extLst>
                <a:ext uri="{FF2B5EF4-FFF2-40B4-BE49-F238E27FC236}">
                  <a16:creationId xmlns="" xmlns:a16="http://schemas.microsoft.com/office/drawing/2014/main" id="{811B50A6-9DE8-42E5-889A-C7063356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0" name="Group 9">
            <a:extLst>
              <a:ext uri="{FF2B5EF4-FFF2-40B4-BE49-F238E27FC236}">
                <a16:creationId xmlns="" xmlns:a16="http://schemas.microsoft.com/office/drawing/2014/main" id="{7B27F71B-DC10-44C7-8934-633C8BE01CA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6D85C5E5-AF2B-4CAC-9D2B-07B2CAF9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="" xmlns:a16="http://schemas.microsoft.com/office/drawing/2014/main" id="{AF2B180E-E89A-4F0E-B20F-805EEC173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3889E8DC-09EB-471F-BECD-9CE16FC461CA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04" name="Freeform 16">
              <a:extLst>
                <a:ext uri="{FF2B5EF4-FFF2-40B4-BE49-F238E27FC236}">
                  <a16:creationId xmlns="" xmlns:a16="http://schemas.microsoft.com/office/drawing/2014/main" id="{EFFE6E64-CE35-408A-8EFC-4C7EA42C2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="" xmlns:a16="http://schemas.microsoft.com/office/drawing/2014/main" id="{0835EAB2-9108-470C-832B-2E1C0E2A0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6" name="Group 4">
            <a:extLst>
              <a:ext uri="{FF2B5EF4-FFF2-40B4-BE49-F238E27FC236}">
                <a16:creationId xmlns="" xmlns:a16="http://schemas.microsoft.com/office/drawing/2014/main" id="{1A50CA58-6E22-4313-AD86-C0FD75E3427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7" name="Freeform 5">
              <a:extLst>
                <a:ext uri="{FF2B5EF4-FFF2-40B4-BE49-F238E27FC236}">
                  <a16:creationId xmlns="" xmlns:a16="http://schemas.microsoft.com/office/drawing/2014/main" id="{2E0310C3-E88C-4319-92F5-8FB9FA881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8" name="Freeform 6">
              <a:extLst>
                <a:ext uri="{FF2B5EF4-FFF2-40B4-BE49-F238E27FC236}">
                  <a16:creationId xmlns="" xmlns:a16="http://schemas.microsoft.com/office/drawing/2014/main" id="{05739667-9DC7-483B-9B3C-B17D28957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9" name="Group 9">
            <a:extLst>
              <a:ext uri="{FF2B5EF4-FFF2-40B4-BE49-F238E27FC236}">
                <a16:creationId xmlns="" xmlns:a16="http://schemas.microsoft.com/office/drawing/2014/main" id="{0BEFEE11-B92B-46FB-8E8D-82BF5E19B0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0" name="Freeform 10">
              <a:extLst>
                <a:ext uri="{FF2B5EF4-FFF2-40B4-BE49-F238E27FC236}">
                  <a16:creationId xmlns="" xmlns:a16="http://schemas.microsoft.com/office/drawing/2014/main" id="{2203D23D-5DB0-49C5-9404-23D04AF52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="" xmlns:a16="http://schemas.microsoft.com/office/drawing/2014/main" id="{46572480-B713-48BA-8AEB-C10208106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F5463C8F-CB4D-4585-B239-9A8D6E768EE7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13" name="Freeform 16">
              <a:extLst>
                <a:ext uri="{FF2B5EF4-FFF2-40B4-BE49-F238E27FC236}">
                  <a16:creationId xmlns="" xmlns:a16="http://schemas.microsoft.com/office/drawing/2014/main" id="{9A83EDC7-E284-43B4-98C9-A1477501B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="" xmlns:a16="http://schemas.microsoft.com/office/drawing/2014/main" id="{4471CB69-587F-4AF5-B749-F68DC0C16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5" name="Group 4">
            <a:extLst>
              <a:ext uri="{FF2B5EF4-FFF2-40B4-BE49-F238E27FC236}">
                <a16:creationId xmlns="" xmlns:a16="http://schemas.microsoft.com/office/drawing/2014/main" id="{85B95AA2-4C94-4C9F-A9BB-B8378DABCB0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6" name="Freeform 5">
              <a:extLst>
                <a:ext uri="{FF2B5EF4-FFF2-40B4-BE49-F238E27FC236}">
                  <a16:creationId xmlns="" xmlns:a16="http://schemas.microsoft.com/office/drawing/2014/main" id="{A6AE3362-FE19-483F-A929-041B67501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17" name="Freeform 6">
              <a:extLst>
                <a:ext uri="{FF2B5EF4-FFF2-40B4-BE49-F238E27FC236}">
                  <a16:creationId xmlns="" xmlns:a16="http://schemas.microsoft.com/office/drawing/2014/main" id="{43DB649A-812D-4230-9872-4EBB5884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18" name="Group 9">
            <a:extLst>
              <a:ext uri="{FF2B5EF4-FFF2-40B4-BE49-F238E27FC236}">
                <a16:creationId xmlns="" xmlns:a16="http://schemas.microsoft.com/office/drawing/2014/main" id="{8A11C7D0-4F3E-480D-AB84-F1D2C6B3D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19" name="Freeform 10">
              <a:extLst>
                <a:ext uri="{FF2B5EF4-FFF2-40B4-BE49-F238E27FC236}">
                  <a16:creationId xmlns="" xmlns:a16="http://schemas.microsoft.com/office/drawing/2014/main" id="{BFFFDB12-F465-4519-B6F4-ECC2182E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="" xmlns:a16="http://schemas.microsoft.com/office/drawing/2014/main" id="{0F19CE0E-83C7-4E15-93F7-D0860B998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964DFE58-5195-46C4-87B2-01667313198F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22" name="Freeform 16">
              <a:extLst>
                <a:ext uri="{FF2B5EF4-FFF2-40B4-BE49-F238E27FC236}">
                  <a16:creationId xmlns="" xmlns:a16="http://schemas.microsoft.com/office/drawing/2014/main" id="{1248B6AD-64F2-421E-809B-16782B0A6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="" xmlns:a16="http://schemas.microsoft.com/office/drawing/2014/main" id="{61495E0D-6B3A-4F2D-95BC-92F585CE6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EC6A5A09-2C92-4CDE-83D8-D352DFC535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6131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2553F3A9-D216-416E-8A12-F99CA6CAAE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34" name="Text Placeholder 16">
            <a:extLst>
              <a:ext uri="{FF2B5EF4-FFF2-40B4-BE49-F238E27FC236}">
                <a16:creationId xmlns="" xmlns:a16="http://schemas.microsoft.com/office/drawing/2014/main" id="{12F31F71-0C05-4AE2-AFC0-20D2783D76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52763" y="305208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6" name="Text Placeholder 16">
            <a:extLst>
              <a:ext uri="{FF2B5EF4-FFF2-40B4-BE49-F238E27FC236}">
                <a16:creationId xmlns="" xmlns:a16="http://schemas.microsoft.com/office/drawing/2014/main" id="{D3BF95C5-5A89-4948-AE5E-30510883F3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2763" y="360625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38" name="Text Placeholder 16">
            <a:extLst>
              <a:ext uri="{FF2B5EF4-FFF2-40B4-BE49-F238E27FC236}">
                <a16:creationId xmlns="" xmlns:a16="http://schemas.microsoft.com/office/drawing/2014/main" id="{022E9242-3B8C-488F-A345-BDA6506B76A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669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39" name="Text Placeholder 16">
            <a:extLst>
              <a:ext uri="{FF2B5EF4-FFF2-40B4-BE49-F238E27FC236}">
                <a16:creationId xmlns="" xmlns:a16="http://schemas.microsoft.com/office/drawing/2014/main" id="{B5944574-6172-4F13-A75F-688E866E2DB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44C025F8-FEFF-4500-85DA-E1B1221E85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2763" y="494318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809F3ECF-59D5-4260-BFB3-8C719CDA9E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52763" y="5497465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072E5584-F1C9-46B2-9301-84752497FE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52763" y="6051638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06F8216E-BC8D-4BBD-9F9B-48807BAF3D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5354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B6C989CD-DE97-4A0B-BB2D-545A1A9E59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C1E7A9C5-6D0F-47C7-9218-A023DA274DE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59566" y="2490036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5FD42222-4B7C-4FA4-8901-746BC7FA32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59566" y="3044317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DDA9C819-2647-4268-88EE-0C1E7ACD22E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59566" y="359849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1FA97460-2F23-44B2-AD47-2EA0D03CF5E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89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8815300F-F67C-4965-9E1A-071540F801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09C9F79E-940F-447F-B461-3F48D07A48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9566" y="4935420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7AF7EB-07D1-4E1A-B498-C49723C3820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59566" y="5489701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BA579A69-FC60-413E-B879-5BDF031A775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59566" y="6043874"/>
            <a:ext cx="2391509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1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3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E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88C5B830-47A0-4504-A7BC-F010F85C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A332615-A8D1-48E9-9E57-35497E8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26273C14-1979-4A18-B68B-2DC5F9D4AD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69EFF72-A440-4A7E-A38D-4252D4EBB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8" name="AutoShape 1">
            <a:extLst>
              <a:ext uri="{FF2B5EF4-FFF2-40B4-BE49-F238E27FC236}">
                <a16:creationId xmlns="" xmlns:a16="http://schemas.microsoft.com/office/drawing/2014/main" id="{15DC9008-EE4F-471E-94E1-A6D8E4ED780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54181" y="1952132"/>
            <a:ext cx="3580379" cy="3487700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81D44537-A821-44B2-9432-3866BC2D1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577" y="1827784"/>
            <a:ext cx="3381462" cy="338239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ro-RO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15F43B2F-751D-4487-98B7-E1ADB7A98E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41517" y="3630789"/>
            <a:ext cx="327304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6A219B5-563A-4BEB-A836-F7C4857BAB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41518" y="3234958"/>
            <a:ext cx="327304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ACBFFA6-2530-44F8-B712-8634C1EEB6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41518" y="2100287"/>
            <a:ext cx="6470664" cy="94968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CCB28781-91AF-44AA-A26D-3C64194268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1519" y="1697605"/>
            <a:ext cx="6470662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D6C348F8-C96D-4625-958F-941495595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60" y="5781946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buNone/>
              <a:defRPr lang="ro-RO" sz="1600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B3D2FB08-0304-4B9E-897C-E62EEA0D10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60" y="5454190"/>
            <a:ext cx="4152900" cy="4616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6E84EF2B-F43D-496F-BAE3-EEDCD92555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51899" y="3630789"/>
            <a:ext cx="2660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2545002-A40A-42C6-9167-B35793859BF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51900" y="3234958"/>
            <a:ext cx="266028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5F7C6696-ECD6-4814-929E-538AC7C90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41519" y="457876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904078C5-349F-42D9-943E-B411C77635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1519" y="406156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53CFF8FF-93BA-423E-BF17-602367A69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1517" y="509041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DD75B9FA-A6B6-4858-9BBA-D7E98E8EDDAE}"/>
              </a:ext>
            </a:extLst>
          </p:cNvPr>
          <p:cNvGrpSpPr/>
          <p:nvPr userDrawn="1"/>
        </p:nvGrpSpPr>
        <p:grpSpPr>
          <a:xfrm>
            <a:off x="6614819" y="4156905"/>
            <a:ext cx="1699740" cy="1128953"/>
            <a:chOff x="6614818" y="4156905"/>
            <a:chExt cx="3133711" cy="1128953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="" xmlns:a16="http://schemas.microsoft.com/office/drawing/2014/main" id="{BF118B51-A1B1-4456-975D-D6E69D75E2B1}"/>
                </a:ext>
              </a:extLst>
            </p:cNvPr>
            <p:cNvSpPr/>
            <p:nvPr userDrawn="1"/>
          </p:nvSpPr>
          <p:spPr>
            <a:xfrm>
              <a:off x="6614820" y="4674110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1B0F28A2-6049-4BE4-8F40-53F87B7F7EE9}"/>
                </a:ext>
              </a:extLst>
            </p:cNvPr>
            <p:cNvSpPr/>
            <p:nvPr userDrawn="1"/>
          </p:nvSpPr>
          <p:spPr>
            <a:xfrm>
              <a:off x="6614820" y="4156905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="" xmlns:a16="http://schemas.microsoft.com/office/drawing/2014/main" id="{4918D335-D8F5-40E3-9082-F31C6E65126B}"/>
                </a:ext>
              </a:extLst>
            </p:cNvPr>
            <p:cNvSpPr/>
            <p:nvPr userDrawn="1"/>
          </p:nvSpPr>
          <p:spPr>
            <a:xfrm>
              <a:off x="6614818" y="5185756"/>
              <a:ext cx="3133709" cy="1001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8071394F-CD4D-456B-AD7E-193A5B5A1244}"/>
              </a:ext>
            </a:extLst>
          </p:cNvPr>
          <p:cNvSpPr/>
          <p:nvPr userDrawn="1"/>
        </p:nvSpPr>
        <p:spPr>
          <a:xfrm>
            <a:off x="6614820" y="4155600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0BBD8287-A5E4-415C-9EF6-31B88B6EC3E6}"/>
              </a:ext>
            </a:extLst>
          </p:cNvPr>
          <p:cNvSpPr/>
          <p:nvPr userDrawn="1"/>
        </p:nvSpPr>
        <p:spPr>
          <a:xfrm>
            <a:off x="6614820" y="4668092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6F9EEF8-FC21-4C8A-BDC4-F93C215DF93C}"/>
              </a:ext>
            </a:extLst>
          </p:cNvPr>
          <p:cNvSpPr/>
          <p:nvPr userDrawn="1"/>
        </p:nvSpPr>
        <p:spPr>
          <a:xfrm>
            <a:off x="6614820" y="5182294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17634B82-0D62-4A09-91BC-387BB6AD79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41517" y="559859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56322200-5DED-4E72-859B-BB03A3FB9D18}"/>
              </a:ext>
            </a:extLst>
          </p:cNvPr>
          <p:cNvSpPr/>
          <p:nvPr userDrawn="1"/>
        </p:nvSpPr>
        <p:spPr>
          <a:xfrm>
            <a:off x="6614820" y="5690478"/>
            <a:ext cx="1699740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599E204-A3CA-4C31-8E62-EB907AEE3F99}"/>
              </a:ext>
            </a:extLst>
          </p:cNvPr>
          <p:cNvSpPr/>
          <p:nvPr userDrawn="1"/>
        </p:nvSpPr>
        <p:spPr>
          <a:xfrm>
            <a:off x="8958334" y="4049459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FEEDA67-477A-4EE0-BCB0-E00F41242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4176953"/>
            <a:ext cx="140340" cy="112272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BB58814F-0227-46A1-A8B4-93496D291F9A}"/>
              </a:ext>
            </a:extLst>
          </p:cNvPr>
          <p:cNvSpPr/>
          <p:nvPr userDrawn="1"/>
        </p:nvSpPr>
        <p:spPr>
          <a:xfrm>
            <a:off x="8962304" y="4524410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2D7B754-A47D-4881-8978-987AFD01C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1914" y="4651904"/>
            <a:ext cx="140340" cy="112272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FA66178-1F08-4A61-97E2-399455F80C2E}"/>
              </a:ext>
            </a:extLst>
          </p:cNvPr>
          <p:cNvSpPr/>
          <p:nvPr userDrawn="1"/>
        </p:nvSpPr>
        <p:spPr>
          <a:xfrm>
            <a:off x="8958334" y="5021994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F08015C-0F80-48AE-BE54-0A6BDF35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149488"/>
            <a:ext cx="140340" cy="112272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="" xmlns:a16="http://schemas.microsoft.com/office/drawing/2014/main" id="{6DD76A93-1632-4045-98E1-7424611621C6}"/>
              </a:ext>
            </a:extLst>
          </p:cNvPr>
          <p:cNvSpPr/>
          <p:nvPr userDrawn="1"/>
        </p:nvSpPr>
        <p:spPr>
          <a:xfrm>
            <a:off x="8958334" y="5519578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87000" sy="8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6893FAFC-E21F-4318-AB33-37E91292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944" y="5647072"/>
            <a:ext cx="140340" cy="112272"/>
          </a:xfrm>
          <a:prstGeom prst="rect">
            <a:avLst/>
          </a:prstGeom>
        </p:spPr>
      </p:pic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F30D4C7-D35F-4ED5-9F50-285269074C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10690" y="4562950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29B9ACE0-141B-4CF8-9940-67D58A682B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10690" y="4083796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B3A2E1AA-6365-40AC-8788-A4975B731E4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10688" y="5043794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DBA3DAE2-276B-4A7F-988A-5E93427AAD9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10688" y="5557255"/>
            <a:ext cx="2201490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8077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5F703C75-3578-4C19-8383-7F86B9A554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7" name="Text Placeholder 16">
            <a:extLst>
              <a:ext uri="{FF2B5EF4-FFF2-40B4-BE49-F238E27FC236}">
                <a16:creationId xmlns="" xmlns:a16="http://schemas.microsoft.com/office/drawing/2014/main" id="{40F2E26B-1FA5-4D3A-A94C-F316768303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C41AACEB-60A6-466F-A6C2-CA9892C54684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82999389-B3E4-4952-9881-1133C9349F5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09CD113D-4C0F-48D9-9A39-96EC71D4A7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3F060583-54DF-4439-9AB6-6F785921C2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26" name="Text Placeholder 16">
            <a:extLst>
              <a:ext uri="{FF2B5EF4-FFF2-40B4-BE49-F238E27FC236}">
                <a16:creationId xmlns="" xmlns:a16="http://schemas.microsoft.com/office/drawing/2014/main" id="{1BCD8A8E-A313-4605-B009-4CD16AF8C7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="" xmlns:a16="http://schemas.microsoft.com/office/drawing/2014/main" id="{7A49371C-BA70-4CB5-8184-1BB0EB942C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C2E639DA-2012-4B85-9212-36ECDC56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42C0027F-EB7C-4C1C-B0CB-4DB969E15F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A697A8B-1A46-4292-B991-E5A0FFA2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7C5CA4D4-EF96-48DB-93B2-304F8CE0E2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F46B0890-8B67-4C3C-A403-CBFB8BD6ED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A88F04E5-4BF2-4F54-8E80-FBCE85F93E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8" name="Text Placeholder 16">
            <a:extLst>
              <a:ext uri="{FF2B5EF4-FFF2-40B4-BE49-F238E27FC236}">
                <a16:creationId xmlns="" xmlns:a16="http://schemas.microsoft.com/office/drawing/2014/main" id="{C8225871-6650-42B1-BF41-0BE67D25FD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620C6E3B-E4B4-414E-B981-72FB98B89C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7B1B0383-9D48-4DEA-9756-F4FD06295E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331569F5-5CF4-46E9-957D-20679A4393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3B5A83A3-07C5-47AE-89B5-C1C211BEEF13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="" xmlns:a16="http://schemas.microsoft.com/office/drawing/2014/main" id="{7B96E5AF-1F10-43AC-8312-C8B953B6790C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3B0705FF-11ED-45E0-B478-E14D30CA0F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5" name="Text Placeholder 16">
            <a:extLst>
              <a:ext uri="{FF2B5EF4-FFF2-40B4-BE49-F238E27FC236}">
                <a16:creationId xmlns="" xmlns:a16="http://schemas.microsoft.com/office/drawing/2014/main" id="{A6636283-EA55-4F3C-B2E0-101E325BFB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6" name="Text Placeholder 16">
            <a:extLst>
              <a:ext uri="{FF2B5EF4-FFF2-40B4-BE49-F238E27FC236}">
                <a16:creationId xmlns="" xmlns:a16="http://schemas.microsoft.com/office/drawing/2014/main" id="{226093C6-2FD8-4894-A936-C26EB4FB2C9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FB94AA1F-4C55-4864-B3F3-8E52B990B4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61B73133-C9BD-45CB-95C4-5A4E5757CC0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4215CC33-D1D8-4108-B0BB-3DE9C0B249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0" name="Straight Connector 169">
            <a:extLst>
              <a:ext uri="{FF2B5EF4-FFF2-40B4-BE49-F238E27FC236}">
                <a16:creationId xmlns="" xmlns:a16="http://schemas.microsoft.com/office/drawing/2014/main" id="{50E4AFF1-93F4-4B26-9437-3B04F40C8B7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="" xmlns:a16="http://schemas.microsoft.com/office/drawing/2014/main" id="{E9A04360-7F74-4016-8A63-D641D10A6334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A5C5C402-E5ED-4B2D-B602-B3D8DAFA972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3" name="Text Placeholder 16">
            <a:extLst>
              <a:ext uri="{FF2B5EF4-FFF2-40B4-BE49-F238E27FC236}">
                <a16:creationId xmlns="" xmlns:a16="http://schemas.microsoft.com/office/drawing/2014/main" id="{1D52DAE9-001C-4C12-BEE7-70B067197B5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4" name="Text Placeholder 16">
            <a:extLst>
              <a:ext uri="{FF2B5EF4-FFF2-40B4-BE49-F238E27FC236}">
                <a16:creationId xmlns="" xmlns:a16="http://schemas.microsoft.com/office/drawing/2014/main" id="{1382DC83-EA89-4D62-A680-E7364B21CB5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B5CB6DA-138E-4D67-A4CA-0CD779F0C4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F191D46D-1D2B-4428-B4C3-B0C06D0D974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BF45E3A1-4F92-4948-A28F-A29C4492BE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8" name="Straight Connector 177">
            <a:extLst>
              <a:ext uri="{FF2B5EF4-FFF2-40B4-BE49-F238E27FC236}">
                <a16:creationId xmlns="" xmlns:a16="http://schemas.microsoft.com/office/drawing/2014/main" id="{A073BCED-2002-469B-A47D-74C4EE78A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="" xmlns:a16="http://schemas.microsoft.com/office/drawing/2014/main" id="{ED85B12A-D030-4145-A994-E567999C22E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57CACCEE-8246-4779-B837-F50B4573CDC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BE3C93B9-74F9-4BD6-8108-A55ED967919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B6AD8492-F6A5-4F24-B585-3655D181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100E4DD4-E2A6-4744-A187-DA7E59B554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3773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BE0AC563-2DD3-46E5-A28B-3D28F4975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04FE1A44-C34B-462B-82D4-BFF825C5D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7A1598A0-7A24-4F4A-B090-469DC1C39B6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BEDB1407-05DD-49F4-80B8-52E89FB335C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9E20A757-65A0-4226-9C57-09552281EC6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">
            <a:extLst>
              <a:ext uri="{FF2B5EF4-FFF2-40B4-BE49-F238E27FC236}">
                <a16:creationId xmlns="" xmlns:a16="http://schemas.microsoft.com/office/drawing/2014/main" id="{337D8B1D-A8DD-4128-BF0B-175242ECF06C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Picture Placeholder 9">
            <a:extLst>
              <a:ext uri="{FF2B5EF4-FFF2-40B4-BE49-F238E27FC236}">
                <a16:creationId xmlns="" xmlns:a16="http://schemas.microsoft.com/office/drawing/2014/main" id="{042F3409-12C9-4E7F-838C-27C546E164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" name="Picture Placeholder 9">
            <a:extLst>
              <a:ext uri="{FF2B5EF4-FFF2-40B4-BE49-F238E27FC236}">
                <a16:creationId xmlns="" xmlns:a16="http://schemas.microsoft.com/office/drawing/2014/main" id="{08096BE6-2E3D-4525-8FD6-BA01A91DD5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" name="Picture Placeholder 9">
            <a:extLst>
              <a:ext uri="{FF2B5EF4-FFF2-40B4-BE49-F238E27FC236}">
                <a16:creationId xmlns="" xmlns:a16="http://schemas.microsoft.com/office/drawing/2014/main" id="{A783214E-527D-4774-9B5E-95148E3D6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18BF93D9-9EBA-4E02-BD58-AB1FCCF9E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CE924EAF-AE0D-4779-829F-1FB79004E8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6CC35DE0-4134-4947-A432-0CF06E147A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18A3B5CB-A244-471F-A088-6393D21AA5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703FA547-B9C8-40BE-AA64-54D3E62066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7FE940B8-11D2-4903-B1B4-BB16800FBB2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739B0685-36E4-4810-9C1B-74A0C156BEA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F1CCB253-9AEE-4B58-8B49-FD9DDBDCD2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F3B34DFC-8E45-4872-AF6D-ECB95DEC729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AF87AA9C-D693-485B-8662-E1F3B88A0A7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C12DA730-2847-4409-ACE7-56B9E3ECB31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EB83C772-30E8-4519-8CF7-AB16A9ED25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4EC7F013-13F4-414B-BFA6-6DF8A32E02AA}"/>
              </a:ext>
            </a:extLst>
          </p:cNvPr>
          <p:cNvGrpSpPr/>
          <p:nvPr userDrawn="1"/>
        </p:nvGrpSpPr>
        <p:grpSpPr>
          <a:xfrm>
            <a:off x="609375" y="3079537"/>
            <a:ext cx="435770" cy="723292"/>
            <a:chOff x="683364" y="3050572"/>
            <a:chExt cx="435770" cy="723292"/>
          </a:xfrm>
        </p:grpSpPr>
        <p:grpSp>
          <p:nvGrpSpPr>
            <p:cNvPr id="101" name="Group 4">
              <a:extLst>
                <a:ext uri="{FF2B5EF4-FFF2-40B4-BE49-F238E27FC236}">
                  <a16:creationId xmlns="" xmlns:a16="http://schemas.microsoft.com/office/drawing/2014/main" id="{8AA137D5-A9C7-46CD-BA97-F0AC4DC613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="" xmlns:a16="http://schemas.microsoft.com/office/drawing/2014/main" id="{90CE3DD7-66A5-4B29-B5E7-BE48A71051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="" xmlns:a16="http://schemas.microsoft.com/office/drawing/2014/main" id="{EED91DB4-34E5-4870-979C-83B021CCB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2" name="Group 9">
              <a:extLst>
                <a:ext uri="{FF2B5EF4-FFF2-40B4-BE49-F238E27FC236}">
                  <a16:creationId xmlns="" xmlns:a16="http://schemas.microsoft.com/office/drawing/2014/main" id="{BE3A0F24-5C06-40BD-A979-D4C7E60E71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Freeform 10">
                <a:extLst>
                  <a:ext uri="{FF2B5EF4-FFF2-40B4-BE49-F238E27FC236}">
                    <a16:creationId xmlns="" xmlns:a16="http://schemas.microsoft.com/office/drawing/2014/main" id="{C3699304-D0E1-4D34-A2F8-523AC48BC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="" xmlns:a16="http://schemas.microsoft.com/office/drawing/2014/main" id="{9BEB68A7-DFB9-46A8-BB21-13C380D0B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="" xmlns:a16="http://schemas.microsoft.com/office/drawing/2014/main" id="{B26A31F4-E4BB-464D-9975-1916D8DB8B63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04" name="Freeform 16">
                <a:extLst>
                  <a:ext uri="{FF2B5EF4-FFF2-40B4-BE49-F238E27FC236}">
                    <a16:creationId xmlns="" xmlns:a16="http://schemas.microsoft.com/office/drawing/2014/main" id="{D4984664-6F69-4A33-AB0E-17280156D3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05" name="Freeform 11">
                <a:extLst>
                  <a:ext uri="{FF2B5EF4-FFF2-40B4-BE49-F238E27FC236}">
                    <a16:creationId xmlns="" xmlns:a16="http://schemas.microsoft.com/office/drawing/2014/main" id="{F505B170-FF8A-4B19-BAFD-4131DE2A9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0F0BE3BE-6EB5-4AB1-BE74-93DF43F3EAF7}"/>
              </a:ext>
            </a:extLst>
          </p:cNvPr>
          <p:cNvGrpSpPr/>
          <p:nvPr userDrawn="1"/>
        </p:nvGrpSpPr>
        <p:grpSpPr>
          <a:xfrm>
            <a:off x="608118" y="5591897"/>
            <a:ext cx="435770" cy="723292"/>
            <a:chOff x="683364" y="3050572"/>
            <a:chExt cx="435770" cy="723292"/>
          </a:xfrm>
        </p:grpSpPr>
        <p:grpSp>
          <p:nvGrpSpPr>
            <p:cNvPr id="111" name="Group 4">
              <a:extLst>
                <a:ext uri="{FF2B5EF4-FFF2-40B4-BE49-F238E27FC236}">
                  <a16:creationId xmlns="" xmlns:a16="http://schemas.microsoft.com/office/drawing/2014/main" id="{C5AB324E-7E64-48F6-933E-66371AD001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8D37845B-FBD2-46DA-9654-9FC190079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="" xmlns:a16="http://schemas.microsoft.com/office/drawing/2014/main" id="{8B4AD0DA-0D92-4B4E-B51A-E5E1FE7D9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2" name="Group 9">
              <a:extLst>
                <a:ext uri="{FF2B5EF4-FFF2-40B4-BE49-F238E27FC236}">
                  <a16:creationId xmlns="" xmlns:a16="http://schemas.microsoft.com/office/drawing/2014/main" id="{1A7ADAC3-479D-4061-8BA6-B9F702BFE5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Freeform 10">
                <a:extLst>
                  <a:ext uri="{FF2B5EF4-FFF2-40B4-BE49-F238E27FC236}">
                    <a16:creationId xmlns="" xmlns:a16="http://schemas.microsoft.com/office/drawing/2014/main" id="{97F998A0-F4B4-4CF2-B2A1-5855556A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7" name="Freeform 11">
                <a:extLst>
                  <a:ext uri="{FF2B5EF4-FFF2-40B4-BE49-F238E27FC236}">
                    <a16:creationId xmlns="" xmlns:a16="http://schemas.microsoft.com/office/drawing/2014/main" id="{522DB5BF-E62D-4FAC-A704-E6F29237ED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EF7CE513-6727-4C7E-907D-5E927D27467F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="" xmlns:a16="http://schemas.microsoft.com/office/drawing/2014/main" id="{736F3E82-7FFA-4585-B8DB-43021C67A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15" name="Freeform 11">
                <a:extLst>
                  <a:ext uri="{FF2B5EF4-FFF2-40B4-BE49-F238E27FC236}">
                    <a16:creationId xmlns="" xmlns:a16="http://schemas.microsoft.com/office/drawing/2014/main" id="{7DC343D2-E827-49F0-BBE3-6E594C918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E1591883-BFF2-40B7-B57E-803983D43599}"/>
              </a:ext>
            </a:extLst>
          </p:cNvPr>
          <p:cNvGrpSpPr/>
          <p:nvPr userDrawn="1"/>
        </p:nvGrpSpPr>
        <p:grpSpPr>
          <a:xfrm>
            <a:off x="5879372" y="3079537"/>
            <a:ext cx="435770" cy="723292"/>
            <a:chOff x="683364" y="3050572"/>
            <a:chExt cx="435770" cy="723292"/>
          </a:xfrm>
        </p:grpSpPr>
        <p:grpSp>
          <p:nvGrpSpPr>
            <p:cNvPr id="121" name="Group 4">
              <a:extLst>
                <a:ext uri="{FF2B5EF4-FFF2-40B4-BE49-F238E27FC236}">
                  <a16:creationId xmlns="" xmlns:a16="http://schemas.microsoft.com/office/drawing/2014/main" id="{DEB01E43-5C50-4E22-AC5F-6A2D13E77D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8" name="Freeform 5">
                <a:extLst>
                  <a:ext uri="{FF2B5EF4-FFF2-40B4-BE49-F238E27FC236}">
                    <a16:creationId xmlns="" xmlns:a16="http://schemas.microsoft.com/office/drawing/2014/main" id="{B697F559-110A-476F-B92F-AD136886E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9" name="Freeform 6">
                <a:extLst>
                  <a:ext uri="{FF2B5EF4-FFF2-40B4-BE49-F238E27FC236}">
                    <a16:creationId xmlns="" xmlns:a16="http://schemas.microsoft.com/office/drawing/2014/main" id="{A27CECD8-31D6-41B6-9D02-9E7FE578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2" name="Group 9">
              <a:extLst>
                <a:ext uri="{FF2B5EF4-FFF2-40B4-BE49-F238E27FC236}">
                  <a16:creationId xmlns="" xmlns:a16="http://schemas.microsoft.com/office/drawing/2014/main" id="{1BDA0319-6CEC-422F-990D-F8EF2DBCC3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26" name="Freeform 10">
                <a:extLst>
                  <a:ext uri="{FF2B5EF4-FFF2-40B4-BE49-F238E27FC236}">
                    <a16:creationId xmlns="" xmlns:a16="http://schemas.microsoft.com/office/drawing/2014/main" id="{A3254D94-7BE8-4EE3-A79B-8AEFC5B4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7" name="Freeform 11">
                <a:extLst>
                  <a:ext uri="{FF2B5EF4-FFF2-40B4-BE49-F238E27FC236}">
                    <a16:creationId xmlns="" xmlns:a16="http://schemas.microsoft.com/office/drawing/2014/main" id="{2867E98D-5810-4445-BC5B-7899808B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E5DFB7AE-1766-41CE-AB95-D4316665EDD1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24" name="Freeform 16">
                <a:extLst>
                  <a:ext uri="{FF2B5EF4-FFF2-40B4-BE49-F238E27FC236}">
                    <a16:creationId xmlns="" xmlns:a16="http://schemas.microsoft.com/office/drawing/2014/main" id="{1E1EFBD0-8D91-4B77-A890-933122A051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25" name="Freeform 11">
                <a:extLst>
                  <a:ext uri="{FF2B5EF4-FFF2-40B4-BE49-F238E27FC236}">
                    <a16:creationId xmlns="" xmlns:a16="http://schemas.microsoft.com/office/drawing/2014/main" id="{7D7A5F00-9A7A-4B16-AFB5-C1543FC63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2B684C4A-EECF-40E5-9FEC-D5433362DCD9}"/>
              </a:ext>
            </a:extLst>
          </p:cNvPr>
          <p:cNvGrpSpPr/>
          <p:nvPr userDrawn="1"/>
        </p:nvGrpSpPr>
        <p:grpSpPr>
          <a:xfrm>
            <a:off x="5878115" y="5591897"/>
            <a:ext cx="435770" cy="723292"/>
            <a:chOff x="683364" y="3050572"/>
            <a:chExt cx="435770" cy="723292"/>
          </a:xfrm>
        </p:grpSpPr>
        <p:grpSp>
          <p:nvGrpSpPr>
            <p:cNvPr id="131" name="Group 4">
              <a:extLst>
                <a:ext uri="{FF2B5EF4-FFF2-40B4-BE49-F238E27FC236}">
                  <a16:creationId xmlns="" xmlns:a16="http://schemas.microsoft.com/office/drawing/2014/main" id="{B49478A7-07E5-46B2-B4DF-4D4A72F844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3364" y="3050572"/>
              <a:ext cx="217006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="" xmlns:a16="http://schemas.microsoft.com/office/drawing/2014/main" id="{FF1442CB-DAAB-4E8A-9CB6-508E8569AA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="" xmlns:a16="http://schemas.microsoft.com/office/drawing/2014/main" id="{C851E470-FD64-4F0A-9D39-D1ACDC49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8" y="916"/>
                <a:ext cx="1165" cy="2490"/>
              </a:xfrm>
              <a:custGeom>
                <a:avLst/>
                <a:gdLst>
                  <a:gd name="T0" fmla="*/ 1174 w 2058"/>
                  <a:gd name="T1" fmla="*/ 4410 h 4410"/>
                  <a:gd name="T2" fmla="*/ 1174 w 2058"/>
                  <a:gd name="T3" fmla="*/ 2202 h 4410"/>
                  <a:gd name="T4" fmla="*/ 1902 w 2058"/>
                  <a:gd name="T5" fmla="*/ 2202 h 4410"/>
                  <a:gd name="T6" fmla="*/ 2017 w 2058"/>
                  <a:gd name="T7" fmla="*/ 1470 h 4410"/>
                  <a:gd name="T8" fmla="*/ 1174 w 2058"/>
                  <a:gd name="T9" fmla="*/ 1470 h 4410"/>
                  <a:gd name="T10" fmla="*/ 1174 w 2058"/>
                  <a:gd name="T11" fmla="*/ 1104 h 4410"/>
                  <a:gd name="T12" fmla="*/ 1510 w 2058"/>
                  <a:gd name="T13" fmla="*/ 730 h 4410"/>
                  <a:gd name="T14" fmla="*/ 2058 w 2058"/>
                  <a:gd name="T15" fmla="*/ 730 h 4410"/>
                  <a:gd name="T16" fmla="*/ 2058 w 2058"/>
                  <a:gd name="T17" fmla="*/ 0 h 4410"/>
                  <a:gd name="T18" fmla="*/ 1280 w 2058"/>
                  <a:gd name="T19" fmla="*/ 0 h 4410"/>
                  <a:gd name="T20" fmla="*/ 448 w 2058"/>
                  <a:gd name="T21" fmla="*/ 1027 h 4410"/>
                  <a:gd name="T22" fmla="*/ 448 w 2058"/>
                  <a:gd name="T23" fmla="*/ 1470 h 4410"/>
                  <a:gd name="T24" fmla="*/ 0 w 2058"/>
                  <a:gd name="T25" fmla="*/ 1470 h 4410"/>
                  <a:gd name="T26" fmla="*/ 0 w 2058"/>
                  <a:gd name="T27" fmla="*/ 2202 h 4410"/>
                  <a:gd name="T28" fmla="*/ 448 w 2058"/>
                  <a:gd name="T29" fmla="*/ 2202 h 4410"/>
                  <a:gd name="T30" fmla="*/ 448 w 2058"/>
                  <a:gd name="T31" fmla="*/ 4410 h 4410"/>
                  <a:gd name="T32" fmla="*/ 1174 w 2058"/>
                  <a:gd name="T33" fmla="*/ 4410 h 4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58" h="4410">
                    <a:moveTo>
                      <a:pt x="1174" y="4410"/>
                    </a:moveTo>
                    <a:lnTo>
                      <a:pt x="1174" y="2202"/>
                    </a:lnTo>
                    <a:lnTo>
                      <a:pt x="1902" y="2202"/>
                    </a:lnTo>
                    <a:lnTo>
                      <a:pt x="2017" y="1470"/>
                    </a:lnTo>
                    <a:lnTo>
                      <a:pt x="1174" y="1470"/>
                    </a:lnTo>
                    <a:lnTo>
                      <a:pt x="1174" y="1104"/>
                    </a:lnTo>
                    <a:cubicBezTo>
                      <a:pt x="1174" y="913"/>
                      <a:pt x="1236" y="730"/>
                      <a:pt x="1510" y="730"/>
                    </a:cubicBezTo>
                    <a:lnTo>
                      <a:pt x="2058" y="730"/>
                    </a:lnTo>
                    <a:lnTo>
                      <a:pt x="2058" y="0"/>
                    </a:lnTo>
                    <a:lnTo>
                      <a:pt x="1280" y="0"/>
                    </a:lnTo>
                    <a:cubicBezTo>
                      <a:pt x="627" y="0"/>
                      <a:pt x="448" y="431"/>
                      <a:pt x="448" y="1027"/>
                    </a:cubicBezTo>
                    <a:lnTo>
                      <a:pt x="448" y="1470"/>
                    </a:lnTo>
                    <a:lnTo>
                      <a:pt x="0" y="1470"/>
                    </a:lnTo>
                    <a:lnTo>
                      <a:pt x="0" y="2202"/>
                    </a:lnTo>
                    <a:lnTo>
                      <a:pt x="448" y="2202"/>
                    </a:lnTo>
                    <a:lnTo>
                      <a:pt x="448" y="4410"/>
                    </a:lnTo>
                    <a:lnTo>
                      <a:pt x="1174" y="441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2" name="Group 9">
              <a:extLst>
                <a:ext uri="{FF2B5EF4-FFF2-40B4-BE49-F238E27FC236}">
                  <a16:creationId xmlns="" xmlns:a16="http://schemas.microsoft.com/office/drawing/2014/main" id="{F2638C8F-726B-4309-88FB-0602C678F6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639" y="3327069"/>
              <a:ext cx="217007" cy="216405"/>
              <a:chOff x="1674" y="0"/>
              <a:chExt cx="4330" cy="4318"/>
            </a:xfrm>
            <a:solidFill>
              <a:schemeClr val="bg1">
                <a:lumMod val="85000"/>
              </a:schemeClr>
            </a:solidFill>
          </p:grpSpPr>
          <p:sp>
            <p:nvSpPr>
              <p:cNvPr id="136" name="Freeform 10">
                <a:extLst>
                  <a:ext uri="{FF2B5EF4-FFF2-40B4-BE49-F238E27FC236}">
                    <a16:creationId xmlns="" xmlns:a16="http://schemas.microsoft.com/office/drawing/2014/main" id="{BF4F7A73-1AE5-4CE4-B6F8-206C0B9DE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1158"/>
                <a:ext cx="2331" cy="1998"/>
              </a:xfrm>
              <a:custGeom>
                <a:avLst/>
                <a:gdLst>
                  <a:gd name="T0" fmla="*/ 3699 w 4119"/>
                  <a:gd name="T1" fmla="*/ 1013 h 3539"/>
                  <a:gd name="T2" fmla="*/ 3697 w 4119"/>
                  <a:gd name="T3" fmla="*/ 898 h 3539"/>
                  <a:gd name="T4" fmla="*/ 4119 w 4119"/>
                  <a:gd name="T5" fmla="*/ 444 h 3539"/>
                  <a:gd name="T6" fmla="*/ 3633 w 4119"/>
                  <a:gd name="T7" fmla="*/ 577 h 3539"/>
                  <a:gd name="T8" fmla="*/ 4005 w 4119"/>
                  <a:gd name="T9" fmla="*/ 92 h 3539"/>
                  <a:gd name="T10" fmla="*/ 3468 w 4119"/>
                  <a:gd name="T11" fmla="*/ 299 h 3539"/>
                  <a:gd name="T12" fmla="*/ 2851 w 4119"/>
                  <a:gd name="T13" fmla="*/ 8 h 3539"/>
                  <a:gd name="T14" fmla="*/ 2006 w 4119"/>
                  <a:gd name="T15" fmla="*/ 888 h 3539"/>
                  <a:gd name="T16" fmla="*/ 2028 w 4119"/>
                  <a:gd name="T17" fmla="*/ 1092 h 3539"/>
                  <a:gd name="T18" fmla="*/ 286 w 4119"/>
                  <a:gd name="T19" fmla="*/ 130 h 3539"/>
                  <a:gd name="T20" fmla="*/ 172 w 4119"/>
                  <a:gd name="T21" fmla="*/ 582 h 3539"/>
                  <a:gd name="T22" fmla="*/ 548 w 4119"/>
                  <a:gd name="T23" fmla="*/ 1337 h 3539"/>
                  <a:gd name="T24" fmla="*/ 165 w 4119"/>
                  <a:gd name="T25" fmla="*/ 1220 h 3539"/>
                  <a:gd name="T26" fmla="*/ 165 w 4119"/>
                  <a:gd name="T27" fmla="*/ 1232 h 3539"/>
                  <a:gd name="T28" fmla="*/ 843 w 4119"/>
                  <a:gd name="T29" fmla="*/ 2121 h 3539"/>
                  <a:gd name="T30" fmla="*/ 620 w 4119"/>
                  <a:gd name="T31" fmla="*/ 2151 h 3539"/>
                  <a:gd name="T32" fmla="*/ 462 w 4119"/>
                  <a:gd name="T33" fmla="*/ 2134 h 3539"/>
                  <a:gd name="T34" fmla="*/ 1251 w 4119"/>
                  <a:gd name="T35" fmla="*/ 2763 h 3539"/>
                  <a:gd name="T36" fmla="*/ 201 w 4119"/>
                  <a:gd name="T37" fmla="*/ 3145 h 3539"/>
                  <a:gd name="T38" fmla="*/ 0 w 4119"/>
                  <a:gd name="T39" fmla="*/ 3132 h 3539"/>
                  <a:gd name="T40" fmla="*/ 1295 w 4119"/>
                  <a:gd name="T41" fmla="*/ 3538 h 3539"/>
                  <a:gd name="T42" fmla="*/ 3699 w 4119"/>
                  <a:gd name="T43" fmla="*/ 1013 h 3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19" h="3539">
                    <a:moveTo>
                      <a:pt x="3699" y="1013"/>
                    </a:moveTo>
                    <a:cubicBezTo>
                      <a:pt x="3699" y="974"/>
                      <a:pt x="3699" y="936"/>
                      <a:pt x="3697" y="898"/>
                    </a:cubicBezTo>
                    <a:cubicBezTo>
                      <a:pt x="3862" y="775"/>
                      <a:pt x="4005" y="621"/>
                      <a:pt x="4119" y="444"/>
                    </a:cubicBezTo>
                    <a:cubicBezTo>
                      <a:pt x="3967" y="513"/>
                      <a:pt x="3804" y="558"/>
                      <a:pt x="3633" y="577"/>
                    </a:cubicBezTo>
                    <a:cubicBezTo>
                      <a:pt x="3808" y="470"/>
                      <a:pt x="3942" y="298"/>
                      <a:pt x="4005" y="92"/>
                    </a:cubicBezTo>
                    <a:cubicBezTo>
                      <a:pt x="3841" y="191"/>
                      <a:pt x="3661" y="262"/>
                      <a:pt x="3468" y="299"/>
                    </a:cubicBezTo>
                    <a:cubicBezTo>
                      <a:pt x="3314" y="123"/>
                      <a:pt x="3095" y="12"/>
                      <a:pt x="2851" y="8"/>
                    </a:cubicBezTo>
                    <a:cubicBezTo>
                      <a:pt x="2385" y="0"/>
                      <a:pt x="2006" y="394"/>
                      <a:pt x="2006" y="888"/>
                    </a:cubicBezTo>
                    <a:cubicBezTo>
                      <a:pt x="2006" y="959"/>
                      <a:pt x="2014" y="1027"/>
                      <a:pt x="2028" y="1092"/>
                    </a:cubicBezTo>
                    <a:cubicBezTo>
                      <a:pt x="1326" y="1047"/>
                      <a:pt x="703" y="681"/>
                      <a:pt x="286" y="130"/>
                    </a:cubicBezTo>
                    <a:cubicBezTo>
                      <a:pt x="214" y="262"/>
                      <a:pt x="172" y="417"/>
                      <a:pt x="172" y="582"/>
                    </a:cubicBezTo>
                    <a:cubicBezTo>
                      <a:pt x="172" y="895"/>
                      <a:pt x="321" y="1173"/>
                      <a:pt x="548" y="1337"/>
                    </a:cubicBezTo>
                    <a:cubicBezTo>
                      <a:pt x="409" y="1331"/>
                      <a:pt x="279" y="1289"/>
                      <a:pt x="165" y="1220"/>
                    </a:cubicBezTo>
                    <a:lnTo>
                      <a:pt x="165" y="1232"/>
                    </a:lnTo>
                    <a:cubicBezTo>
                      <a:pt x="165" y="1669"/>
                      <a:pt x="456" y="2036"/>
                      <a:pt x="843" y="2121"/>
                    </a:cubicBezTo>
                    <a:cubicBezTo>
                      <a:pt x="772" y="2141"/>
                      <a:pt x="697" y="2152"/>
                      <a:pt x="620" y="2151"/>
                    </a:cubicBezTo>
                    <a:cubicBezTo>
                      <a:pt x="566" y="2151"/>
                      <a:pt x="513" y="2145"/>
                      <a:pt x="462" y="2134"/>
                    </a:cubicBezTo>
                    <a:cubicBezTo>
                      <a:pt x="569" y="2492"/>
                      <a:pt x="881" y="2754"/>
                      <a:pt x="1251" y="2763"/>
                    </a:cubicBezTo>
                    <a:cubicBezTo>
                      <a:pt x="962" y="3003"/>
                      <a:pt x="597" y="3146"/>
                      <a:pt x="201" y="3145"/>
                    </a:cubicBezTo>
                    <a:cubicBezTo>
                      <a:pt x="133" y="3145"/>
                      <a:pt x="66" y="3141"/>
                      <a:pt x="0" y="3132"/>
                    </a:cubicBezTo>
                    <a:cubicBezTo>
                      <a:pt x="374" y="3389"/>
                      <a:pt x="818" y="3538"/>
                      <a:pt x="1295" y="3538"/>
                    </a:cubicBezTo>
                    <a:cubicBezTo>
                      <a:pt x="2849" y="3539"/>
                      <a:pt x="3699" y="2186"/>
                      <a:pt x="3699" y="101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7" name="Freeform 11">
                <a:extLst>
                  <a:ext uri="{FF2B5EF4-FFF2-40B4-BE49-F238E27FC236}">
                    <a16:creationId xmlns="" xmlns:a16="http://schemas.microsoft.com/office/drawing/2014/main" id="{9516BBA2-9D52-4C30-BE8A-E3888647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" y="0"/>
                <a:ext cx="4330" cy="4318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6E406619-08CF-4D06-85AE-F9235F449672}"/>
                </a:ext>
              </a:extLst>
            </p:cNvPr>
            <p:cNvGrpSpPr/>
            <p:nvPr/>
          </p:nvGrpSpPr>
          <p:grpSpPr>
            <a:xfrm>
              <a:off x="902127" y="3557459"/>
              <a:ext cx="217007" cy="216405"/>
              <a:chOff x="1936742" y="6246828"/>
              <a:chExt cx="217007" cy="216405"/>
            </a:xfrm>
          </p:grpSpPr>
          <p:sp>
            <p:nvSpPr>
              <p:cNvPr id="134" name="Freeform 16">
                <a:extLst>
                  <a:ext uri="{FF2B5EF4-FFF2-40B4-BE49-F238E27FC236}">
                    <a16:creationId xmlns="" xmlns:a16="http://schemas.microsoft.com/office/drawing/2014/main" id="{2006D001-659F-42F6-926C-3DC14E1D0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1007" y="6300993"/>
                <a:ext cx="108479" cy="108278"/>
              </a:xfrm>
              <a:custGeom>
                <a:avLst/>
                <a:gdLst>
                  <a:gd name="T0" fmla="*/ 0 w 3198"/>
                  <a:gd name="T1" fmla="*/ 3200 h 3202"/>
                  <a:gd name="T2" fmla="*/ 600 w 3198"/>
                  <a:gd name="T3" fmla="*/ 3200 h 3202"/>
                  <a:gd name="T4" fmla="*/ 600 w 3198"/>
                  <a:gd name="T5" fmla="*/ 800 h 3202"/>
                  <a:gd name="T6" fmla="*/ 0 w 3198"/>
                  <a:gd name="T7" fmla="*/ 800 h 3202"/>
                  <a:gd name="T8" fmla="*/ 0 w 3198"/>
                  <a:gd name="T9" fmla="*/ 3200 h 3202"/>
                  <a:gd name="T10" fmla="*/ 2400 w 3198"/>
                  <a:gd name="T11" fmla="*/ 800 h 3202"/>
                  <a:gd name="T12" fmla="*/ 1600 w 3198"/>
                  <a:gd name="T13" fmla="*/ 1200 h 3202"/>
                  <a:gd name="T14" fmla="*/ 1600 w 3198"/>
                  <a:gd name="T15" fmla="*/ 800 h 3202"/>
                  <a:gd name="T16" fmla="*/ 1000 w 3198"/>
                  <a:gd name="T17" fmla="*/ 800 h 3202"/>
                  <a:gd name="T18" fmla="*/ 1000 w 3198"/>
                  <a:gd name="T19" fmla="*/ 3200 h 3202"/>
                  <a:gd name="T20" fmla="*/ 1600 w 3198"/>
                  <a:gd name="T21" fmla="*/ 3200 h 3202"/>
                  <a:gd name="T22" fmla="*/ 1600 w 3198"/>
                  <a:gd name="T23" fmla="*/ 1800 h 3202"/>
                  <a:gd name="T24" fmla="*/ 2200 w 3198"/>
                  <a:gd name="T25" fmla="*/ 1400 h 3202"/>
                  <a:gd name="T26" fmla="*/ 2600 w 3198"/>
                  <a:gd name="T27" fmla="*/ 1800 h 3202"/>
                  <a:gd name="T28" fmla="*/ 2600 w 3198"/>
                  <a:gd name="T29" fmla="*/ 3200 h 3202"/>
                  <a:gd name="T30" fmla="*/ 3198 w 3198"/>
                  <a:gd name="T31" fmla="*/ 3202 h 3202"/>
                  <a:gd name="T32" fmla="*/ 3198 w 3198"/>
                  <a:gd name="T33" fmla="*/ 1541 h 3202"/>
                  <a:gd name="T34" fmla="*/ 2400 w 3198"/>
                  <a:gd name="T35" fmla="*/ 800 h 3202"/>
                  <a:gd name="T36" fmla="*/ 300 w 3198"/>
                  <a:gd name="T37" fmla="*/ 0 h 3202"/>
                  <a:gd name="T38" fmla="*/ 0 w 3198"/>
                  <a:gd name="T39" fmla="*/ 300 h 3202"/>
                  <a:gd name="T40" fmla="*/ 300 w 3198"/>
                  <a:gd name="T41" fmla="*/ 600 h 3202"/>
                  <a:gd name="T42" fmla="*/ 600 w 3198"/>
                  <a:gd name="T43" fmla="*/ 300 h 3202"/>
                  <a:gd name="T44" fmla="*/ 300 w 3198"/>
                  <a:gd name="T45" fmla="*/ 0 h 3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98" h="3202">
                    <a:moveTo>
                      <a:pt x="0" y="3200"/>
                    </a:moveTo>
                    <a:lnTo>
                      <a:pt x="600" y="3200"/>
                    </a:lnTo>
                    <a:lnTo>
                      <a:pt x="600" y="800"/>
                    </a:lnTo>
                    <a:lnTo>
                      <a:pt x="0" y="800"/>
                    </a:lnTo>
                    <a:lnTo>
                      <a:pt x="0" y="3200"/>
                    </a:lnTo>
                    <a:close/>
                    <a:moveTo>
                      <a:pt x="2400" y="800"/>
                    </a:moveTo>
                    <a:cubicBezTo>
                      <a:pt x="1887" y="808"/>
                      <a:pt x="1634" y="1183"/>
                      <a:pt x="1600" y="1200"/>
                    </a:cubicBezTo>
                    <a:lnTo>
                      <a:pt x="1600" y="800"/>
                    </a:lnTo>
                    <a:lnTo>
                      <a:pt x="1000" y="800"/>
                    </a:lnTo>
                    <a:lnTo>
                      <a:pt x="1000" y="3200"/>
                    </a:lnTo>
                    <a:lnTo>
                      <a:pt x="1600" y="3200"/>
                    </a:lnTo>
                    <a:lnTo>
                      <a:pt x="1600" y="1800"/>
                    </a:lnTo>
                    <a:cubicBezTo>
                      <a:pt x="1600" y="1748"/>
                      <a:pt x="1727" y="1337"/>
                      <a:pt x="2200" y="1400"/>
                    </a:cubicBezTo>
                    <a:cubicBezTo>
                      <a:pt x="2454" y="1416"/>
                      <a:pt x="2592" y="1753"/>
                      <a:pt x="2600" y="1800"/>
                    </a:cubicBezTo>
                    <a:lnTo>
                      <a:pt x="2600" y="3200"/>
                    </a:lnTo>
                    <a:lnTo>
                      <a:pt x="3198" y="3202"/>
                    </a:lnTo>
                    <a:lnTo>
                      <a:pt x="3198" y="1541"/>
                    </a:lnTo>
                    <a:cubicBezTo>
                      <a:pt x="3177" y="1301"/>
                      <a:pt x="3057" y="808"/>
                      <a:pt x="2400" y="800"/>
                    </a:cubicBezTo>
                    <a:close/>
                    <a:moveTo>
                      <a:pt x="300" y="0"/>
                    </a:moveTo>
                    <a:cubicBezTo>
                      <a:pt x="135" y="0"/>
                      <a:pt x="0" y="134"/>
                      <a:pt x="0" y="300"/>
                    </a:cubicBezTo>
                    <a:cubicBezTo>
                      <a:pt x="0" y="465"/>
                      <a:pt x="135" y="600"/>
                      <a:pt x="300" y="600"/>
                    </a:cubicBezTo>
                    <a:cubicBezTo>
                      <a:pt x="466" y="600"/>
                      <a:pt x="600" y="465"/>
                      <a:pt x="600" y="300"/>
                    </a:cubicBezTo>
                    <a:cubicBezTo>
                      <a:pt x="600" y="134"/>
                      <a:pt x="466" y="0"/>
                      <a:pt x="3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="" xmlns:a16="http://schemas.microsoft.com/office/drawing/2014/main" id="{3DBF979A-A887-4615-ABAB-E58497D43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6742" y="6246828"/>
                <a:ext cx="217007" cy="216405"/>
              </a:xfrm>
              <a:custGeom>
                <a:avLst/>
                <a:gdLst>
                  <a:gd name="T0" fmla="*/ 7650 w 7650"/>
                  <a:gd name="T1" fmla="*/ 3825 h 7650"/>
                  <a:gd name="T2" fmla="*/ 3825 w 7650"/>
                  <a:gd name="T3" fmla="*/ 0 h 7650"/>
                  <a:gd name="T4" fmla="*/ 0 w 7650"/>
                  <a:gd name="T5" fmla="*/ 3825 h 7650"/>
                  <a:gd name="T6" fmla="*/ 3825 w 7650"/>
                  <a:gd name="T7" fmla="*/ 7650 h 7650"/>
                  <a:gd name="T8" fmla="*/ 7650 w 7650"/>
                  <a:gd name="T9" fmla="*/ 3825 h 7650"/>
                  <a:gd name="T10" fmla="*/ 348 w 7650"/>
                  <a:gd name="T11" fmla="*/ 3825 h 7650"/>
                  <a:gd name="T12" fmla="*/ 3825 w 7650"/>
                  <a:gd name="T13" fmla="*/ 348 h 7650"/>
                  <a:gd name="T14" fmla="*/ 7302 w 7650"/>
                  <a:gd name="T15" fmla="*/ 3825 h 7650"/>
                  <a:gd name="T16" fmla="*/ 3825 w 7650"/>
                  <a:gd name="T17" fmla="*/ 7302 h 7650"/>
                  <a:gd name="T18" fmla="*/ 348 w 7650"/>
                  <a:gd name="T19" fmla="*/ 3825 h 7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50" h="7650">
                    <a:moveTo>
                      <a:pt x="7650" y="3825"/>
                    </a:moveTo>
                    <a:cubicBezTo>
                      <a:pt x="7650" y="1713"/>
                      <a:pt x="5937" y="0"/>
                      <a:pt x="3825" y="0"/>
                    </a:cubicBezTo>
                    <a:cubicBezTo>
                      <a:pt x="1713" y="0"/>
                      <a:pt x="0" y="1713"/>
                      <a:pt x="0" y="3825"/>
                    </a:cubicBezTo>
                    <a:cubicBezTo>
                      <a:pt x="0" y="5937"/>
                      <a:pt x="1713" y="7650"/>
                      <a:pt x="3825" y="7650"/>
                    </a:cubicBezTo>
                    <a:cubicBezTo>
                      <a:pt x="5937" y="7650"/>
                      <a:pt x="7650" y="5937"/>
                      <a:pt x="7650" y="3825"/>
                    </a:cubicBezTo>
                    <a:close/>
                    <a:moveTo>
                      <a:pt x="348" y="3825"/>
                    </a:moveTo>
                    <a:cubicBezTo>
                      <a:pt x="348" y="1905"/>
                      <a:pt x="1905" y="348"/>
                      <a:pt x="3825" y="348"/>
                    </a:cubicBezTo>
                    <a:cubicBezTo>
                      <a:pt x="5746" y="348"/>
                      <a:pt x="7302" y="1905"/>
                      <a:pt x="7302" y="3825"/>
                    </a:cubicBezTo>
                    <a:cubicBezTo>
                      <a:pt x="7302" y="5746"/>
                      <a:pt x="5746" y="7302"/>
                      <a:pt x="3825" y="7302"/>
                    </a:cubicBezTo>
                    <a:cubicBezTo>
                      <a:pt x="1905" y="7302"/>
                      <a:pt x="348" y="5746"/>
                      <a:pt x="348" y="38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o-RO"/>
              </a:p>
            </p:txBody>
          </p:sp>
        </p:grpSp>
      </p:grpSp>
      <p:sp>
        <p:nvSpPr>
          <p:cNvPr id="140" name="Text Placeholder 16">
            <a:extLst>
              <a:ext uri="{FF2B5EF4-FFF2-40B4-BE49-F238E27FC236}">
                <a16:creationId xmlns="" xmlns:a16="http://schemas.microsoft.com/office/drawing/2014/main" id="{F267FCCC-E711-445B-ABEF-BD4C1E3FCB7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="" xmlns:a16="http://schemas.microsoft.com/office/drawing/2014/main" id="{7FDAC623-9D50-4DBC-B22C-A7F657E1C0C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2" name="Text Placeholder 16">
            <a:extLst>
              <a:ext uri="{FF2B5EF4-FFF2-40B4-BE49-F238E27FC236}">
                <a16:creationId xmlns="" xmlns:a16="http://schemas.microsoft.com/office/drawing/2014/main" id="{BE8852B9-D572-478D-B16C-0C114081977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3" name="Text Placeholder 16">
            <a:extLst>
              <a:ext uri="{FF2B5EF4-FFF2-40B4-BE49-F238E27FC236}">
                <a16:creationId xmlns="" xmlns:a16="http://schemas.microsoft.com/office/drawing/2014/main" id="{F0880972-97F9-47F6-B37A-08693858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44" name="Text Placeholder 16">
            <a:extLst>
              <a:ext uri="{FF2B5EF4-FFF2-40B4-BE49-F238E27FC236}">
                <a16:creationId xmlns="" xmlns:a16="http://schemas.microsoft.com/office/drawing/2014/main" id="{1D5773E4-8280-4498-BE13-86F4C15184D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5" name="Text Placeholder 16">
            <a:extLst>
              <a:ext uri="{FF2B5EF4-FFF2-40B4-BE49-F238E27FC236}">
                <a16:creationId xmlns="" xmlns:a16="http://schemas.microsoft.com/office/drawing/2014/main" id="{FCFB6574-E311-4691-84D2-669B8DF72A4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46" name="Text Placeholder 16">
            <a:extLst>
              <a:ext uri="{FF2B5EF4-FFF2-40B4-BE49-F238E27FC236}">
                <a16:creationId xmlns="" xmlns:a16="http://schemas.microsoft.com/office/drawing/2014/main" id="{D0782B24-E779-42C2-8827-CF217D80AC1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7" name="Text Placeholder 16">
            <a:extLst>
              <a:ext uri="{FF2B5EF4-FFF2-40B4-BE49-F238E27FC236}">
                <a16:creationId xmlns="" xmlns:a16="http://schemas.microsoft.com/office/drawing/2014/main" id="{4E35BC38-C857-41BE-978D-6A5EA73080E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48" name="Text Placeholder 16">
            <a:extLst>
              <a:ext uri="{FF2B5EF4-FFF2-40B4-BE49-F238E27FC236}">
                <a16:creationId xmlns="" xmlns:a16="http://schemas.microsoft.com/office/drawing/2014/main" id="{5AC3ABF2-6F32-456E-8FD5-346D6334E8CD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9" name="Text Placeholder 16">
            <a:extLst>
              <a:ext uri="{FF2B5EF4-FFF2-40B4-BE49-F238E27FC236}">
                <a16:creationId xmlns="" xmlns:a16="http://schemas.microsoft.com/office/drawing/2014/main" id="{32AB90AB-7A63-4666-8190-E46FCD8617F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0" name="Text Placeholder 16">
            <a:extLst>
              <a:ext uri="{FF2B5EF4-FFF2-40B4-BE49-F238E27FC236}">
                <a16:creationId xmlns="" xmlns:a16="http://schemas.microsoft.com/office/drawing/2014/main" id="{3DF34012-B631-4A72-B6D3-D4D037324872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="" xmlns:a16="http://schemas.microsoft.com/office/drawing/2014/main" id="{2BC9FB8D-27F9-4DDB-908F-BB6DA9547EA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4A796E8A-2135-446D-A4FD-5DB3E094256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6A7CCBEA-87A8-4756-B4BA-BBAA839D4605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67BDFD53-B422-42D6-A78E-ED93E61EEF34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BC4FCE45-114C-4164-97A2-65E1948033B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8C3BADE1-A160-4B08-BCB7-C3630D5FA88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="" xmlns:a16="http://schemas.microsoft.com/office/drawing/2014/main" id="{4B39CB3D-2CD5-420C-B770-76D0340E0AB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28656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4C63D98E-1E6F-4FBD-81BC-F4D7465B4B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C64D80D4-83E5-4446-9B43-995FB34532C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7762C024-2EFA-46A8-8D79-DF9C14F10B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8F8C2C6-E11A-437D-9B69-E8992CB964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35" name="Group 4">
            <a:extLst>
              <a:ext uri="{FF2B5EF4-FFF2-40B4-BE49-F238E27FC236}">
                <a16:creationId xmlns="" xmlns:a16="http://schemas.microsoft.com/office/drawing/2014/main" id="{0FD7D5A9-35E4-46DB-8C51-C4C2871C1F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401208" y="6246929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34601594-F211-4813-967E-89CE353FB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37" name="Freeform 6">
              <a:extLst>
                <a:ext uri="{FF2B5EF4-FFF2-40B4-BE49-F238E27FC236}">
                  <a16:creationId xmlns="" xmlns:a16="http://schemas.microsoft.com/office/drawing/2014/main" id="{C5D55DAE-C204-4825-BA8D-3A8359393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38" name="Group 9">
            <a:extLst>
              <a:ext uri="{FF2B5EF4-FFF2-40B4-BE49-F238E27FC236}">
                <a16:creationId xmlns="" xmlns:a16="http://schemas.microsoft.com/office/drawing/2014/main" id="{F09111B1-5E3B-40B6-AB40-EBE524F9C70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02312" y="6246929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39" name="Freeform 10">
              <a:extLst>
                <a:ext uri="{FF2B5EF4-FFF2-40B4-BE49-F238E27FC236}">
                  <a16:creationId xmlns="" xmlns:a16="http://schemas.microsoft.com/office/drawing/2014/main" id="{92B778DF-342A-4F5C-A335-A948E2DFA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0" name="Freeform 11">
              <a:extLst>
                <a:ext uri="{FF2B5EF4-FFF2-40B4-BE49-F238E27FC236}">
                  <a16:creationId xmlns="" xmlns:a16="http://schemas.microsoft.com/office/drawing/2014/main" id="{9413546B-ECDE-441B-B4EF-E3E5387EB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D4B8385-49B8-4CD3-A48D-926C0C7DA11C}"/>
              </a:ext>
            </a:extLst>
          </p:cNvPr>
          <p:cNvGrpSpPr/>
          <p:nvPr userDrawn="1"/>
        </p:nvGrpSpPr>
        <p:grpSpPr>
          <a:xfrm>
            <a:off x="2003417" y="6246828"/>
            <a:ext cx="217007" cy="216405"/>
            <a:chOff x="1936742" y="6246828"/>
            <a:chExt cx="217007" cy="216405"/>
          </a:xfrm>
        </p:grpSpPr>
        <p:sp>
          <p:nvSpPr>
            <p:cNvPr id="42" name="Freeform 16">
              <a:extLst>
                <a:ext uri="{FF2B5EF4-FFF2-40B4-BE49-F238E27FC236}">
                  <a16:creationId xmlns="" xmlns:a16="http://schemas.microsoft.com/office/drawing/2014/main" id="{4E59C45B-3B5A-4109-B419-46635B27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3" name="Freeform 11">
              <a:extLst>
                <a:ext uri="{FF2B5EF4-FFF2-40B4-BE49-F238E27FC236}">
                  <a16:creationId xmlns="" xmlns:a16="http://schemas.microsoft.com/office/drawing/2014/main" id="{35BBE9BF-419A-42A5-A2E9-10FAF96CB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7" name="Group 4">
            <a:extLst>
              <a:ext uri="{FF2B5EF4-FFF2-40B4-BE49-F238E27FC236}">
                <a16:creationId xmlns="" xmlns:a16="http://schemas.microsoft.com/office/drawing/2014/main" id="{C6D95424-666B-4FB0-8440-FDD895AA84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173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58" name="Freeform 5">
              <a:extLst>
                <a:ext uri="{FF2B5EF4-FFF2-40B4-BE49-F238E27FC236}">
                  <a16:creationId xmlns="" xmlns:a16="http://schemas.microsoft.com/office/drawing/2014/main" id="{E7E3A904-204F-464F-AE19-203E9FB37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9" name="Freeform 6">
              <a:extLst>
                <a:ext uri="{FF2B5EF4-FFF2-40B4-BE49-F238E27FC236}">
                  <a16:creationId xmlns="" xmlns:a16="http://schemas.microsoft.com/office/drawing/2014/main" id="{D4BFA357-66A3-474C-8253-7C3554C5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="" xmlns:a16="http://schemas.microsoft.com/office/drawing/2014/main" id="{1933FC00-A382-47C5-84B7-ADB6BC6A72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474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61" name="Freeform 10">
              <a:extLst>
                <a:ext uri="{FF2B5EF4-FFF2-40B4-BE49-F238E27FC236}">
                  <a16:creationId xmlns="" xmlns:a16="http://schemas.microsoft.com/office/drawing/2014/main" id="{EDB3B2E7-8388-44A3-AD36-347B1472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11">
              <a:extLst>
                <a:ext uri="{FF2B5EF4-FFF2-40B4-BE49-F238E27FC236}">
                  <a16:creationId xmlns="" xmlns:a16="http://schemas.microsoft.com/office/drawing/2014/main" id="{6A8B292A-7318-4D27-B380-CF6208CD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D8957B06-DBA7-4C09-9864-E062013FA8AE}"/>
              </a:ext>
            </a:extLst>
          </p:cNvPr>
          <p:cNvGrpSpPr/>
          <p:nvPr userDrawn="1"/>
        </p:nvGrpSpPr>
        <p:grpSpPr>
          <a:xfrm>
            <a:off x="4775356" y="6300362"/>
            <a:ext cx="217007" cy="216405"/>
            <a:chOff x="1936742" y="6246828"/>
            <a:chExt cx="217007" cy="216405"/>
          </a:xfrm>
        </p:grpSpPr>
        <p:sp>
          <p:nvSpPr>
            <p:cNvPr id="64" name="Freeform 16">
              <a:extLst>
                <a:ext uri="{FF2B5EF4-FFF2-40B4-BE49-F238E27FC236}">
                  <a16:creationId xmlns="" xmlns:a16="http://schemas.microsoft.com/office/drawing/2014/main" id="{F44138BE-E17D-43CE-8DE8-A98323FC9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5" name="Freeform 11">
              <a:extLst>
                <a:ext uri="{FF2B5EF4-FFF2-40B4-BE49-F238E27FC236}">
                  <a16:creationId xmlns="" xmlns:a16="http://schemas.microsoft.com/office/drawing/2014/main" id="{31533BD4-B26B-4E6B-BA87-EAC81B7996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78" name="Group 4">
            <a:extLst>
              <a:ext uri="{FF2B5EF4-FFF2-40B4-BE49-F238E27FC236}">
                <a16:creationId xmlns="" xmlns:a16="http://schemas.microsoft.com/office/drawing/2014/main" id="{7A50E7D4-C4EA-4E4B-BFA7-E3898466F6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50147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79" name="Freeform 5">
              <a:extLst>
                <a:ext uri="{FF2B5EF4-FFF2-40B4-BE49-F238E27FC236}">
                  <a16:creationId xmlns="" xmlns:a16="http://schemas.microsoft.com/office/drawing/2014/main" id="{5D76B8D5-E0D4-43B3-9372-6461DB2DD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0" name="Freeform 6">
              <a:extLst>
                <a:ext uri="{FF2B5EF4-FFF2-40B4-BE49-F238E27FC236}">
                  <a16:creationId xmlns="" xmlns:a16="http://schemas.microsoft.com/office/drawing/2014/main" id="{49785A08-1106-4FC9-ACF1-492A947C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1" name="Group 9">
            <a:extLst>
              <a:ext uri="{FF2B5EF4-FFF2-40B4-BE49-F238E27FC236}">
                <a16:creationId xmlns="" xmlns:a16="http://schemas.microsoft.com/office/drawing/2014/main" id="{972ACA21-517E-4075-AF09-F564F2D34D1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1251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82" name="Freeform 10">
              <a:extLst>
                <a:ext uri="{FF2B5EF4-FFF2-40B4-BE49-F238E27FC236}">
                  <a16:creationId xmlns="" xmlns:a16="http://schemas.microsoft.com/office/drawing/2014/main" id="{A3EF10B8-58C8-4CB9-9B57-1848D7A8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3" name="Freeform 11">
              <a:extLst>
                <a:ext uri="{FF2B5EF4-FFF2-40B4-BE49-F238E27FC236}">
                  <a16:creationId xmlns="" xmlns:a16="http://schemas.microsoft.com/office/drawing/2014/main" id="{ECEF5B04-96A8-4DB3-9DB9-D1C9C8D60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C6F9C73C-936D-43E0-A43F-9C7B15F77D7C}"/>
              </a:ext>
            </a:extLst>
          </p:cNvPr>
          <p:cNvGrpSpPr/>
          <p:nvPr userDrawn="1"/>
        </p:nvGrpSpPr>
        <p:grpSpPr>
          <a:xfrm>
            <a:off x="7552356" y="6300362"/>
            <a:ext cx="217007" cy="216405"/>
            <a:chOff x="1936742" y="6246828"/>
            <a:chExt cx="217007" cy="216405"/>
          </a:xfrm>
        </p:grpSpPr>
        <p:sp>
          <p:nvSpPr>
            <p:cNvPr id="85" name="Freeform 16">
              <a:extLst>
                <a:ext uri="{FF2B5EF4-FFF2-40B4-BE49-F238E27FC236}">
                  <a16:creationId xmlns="" xmlns:a16="http://schemas.microsoft.com/office/drawing/2014/main" id="{FE3E7C18-ECB3-4E06-B379-352DDEC3C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11">
              <a:extLst>
                <a:ext uri="{FF2B5EF4-FFF2-40B4-BE49-F238E27FC236}">
                  <a16:creationId xmlns="" xmlns:a16="http://schemas.microsoft.com/office/drawing/2014/main" id="{D2F63D4A-FAEC-47A0-8CD4-E01A72C4D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="" xmlns:a16="http://schemas.microsoft.com/office/drawing/2014/main" id="{B1CFFA8A-AA80-487C-A49B-7CE55363E9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2021" y="6300463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0" name="Freeform 5">
              <a:extLst>
                <a:ext uri="{FF2B5EF4-FFF2-40B4-BE49-F238E27FC236}">
                  <a16:creationId xmlns="" xmlns:a16="http://schemas.microsoft.com/office/drawing/2014/main" id="{B543C0FF-8822-4DD5-B9D2-AF820DCBB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1" name="Freeform 6">
              <a:extLst>
                <a:ext uri="{FF2B5EF4-FFF2-40B4-BE49-F238E27FC236}">
                  <a16:creationId xmlns="" xmlns:a16="http://schemas.microsoft.com/office/drawing/2014/main" id="{E7347F0A-A2BC-4832-9274-E98A6E5A9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2" name="Group 9">
            <a:extLst>
              <a:ext uri="{FF2B5EF4-FFF2-40B4-BE49-F238E27FC236}">
                <a16:creationId xmlns="" xmlns:a16="http://schemas.microsoft.com/office/drawing/2014/main" id="{A989FC09-7EBE-4BF7-967C-251B8B41C6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93125" y="630046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03" name="Freeform 10">
              <a:extLst>
                <a:ext uri="{FF2B5EF4-FFF2-40B4-BE49-F238E27FC236}">
                  <a16:creationId xmlns="" xmlns:a16="http://schemas.microsoft.com/office/drawing/2014/main" id="{AB1FD43F-D9D7-486F-B27F-3E849101E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="" xmlns:a16="http://schemas.microsoft.com/office/drawing/2014/main" id="{CA1DE78F-9C22-4770-A2B5-86EA9E5AA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65DF405A-1822-4383-946D-DD3DAD8731C4}"/>
              </a:ext>
            </a:extLst>
          </p:cNvPr>
          <p:cNvGrpSpPr/>
          <p:nvPr userDrawn="1"/>
        </p:nvGrpSpPr>
        <p:grpSpPr>
          <a:xfrm>
            <a:off x="10294230" y="6300362"/>
            <a:ext cx="217007" cy="216405"/>
            <a:chOff x="1936742" y="6246828"/>
            <a:chExt cx="217007" cy="216405"/>
          </a:xfrm>
        </p:grpSpPr>
        <p:sp>
          <p:nvSpPr>
            <p:cNvPr id="106" name="Freeform 16">
              <a:extLst>
                <a:ext uri="{FF2B5EF4-FFF2-40B4-BE49-F238E27FC236}">
                  <a16:creationId xmlns="" xmlns:a16="http://schemas.microsoft.com/office/drawing/2014/main" id="{049AA755-B0FA-4442-BFB7-EF177159A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="" xmlns:a16="http://schemas.microsoft.com/office/drawing/2014/main" id="{E107955A-827B-49C0-BCF2-C1CE9C448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0" name="AutoShape 1">
            <a:extLst>
              <a:ext uri="{FF2B5EF4-FFF2-40B4-BE49-F238E27FC236}">
                <a16:creationId xmlns="" xmlns:a16="http://schemas.microsoft.com/office/drawing/2014/main" id="{BC6ABF48-F1BB-4594-B7B5-AECE7CBAB5D1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962970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A013F8BF-038B-4456-8B8C-D5CB0C0A1BC2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213220" y="191332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CFCDE4F9-7151-4446-ABB5-B246F8DBE22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463469" y="1913326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E9D0F8DA-AA2F-49F4-9A40-9E0244658E4F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78754" y="1900870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Picture Placeholder 9">
            <a:extLst>
              <a:ext uri="{FF2B5EF4-FFF2-40B4-BE49-F238E27FC236}">
                <a16:creationId xmlns="" xmlns:a16="http://schemas.microsoft.com/office/drawing/2014/main" id="{EB1AD5FF-DF7E-4371-A53D-2741AE0A7E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2991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5" name="Picture Placeholder 9">
            <a:extLst>
              <a:ext uri="{FF2B5EF4-FFF2-40B4-BE49-F238E27FC236}">
                <a16:creationId xmlns="" xmlns:a16="http://schemas.microsoft.com/office/drawing/2014/main" id="{9DAB3451-5156-4D7B-BFF9-32EE2EEC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227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6" name="Picture Placeholder 9">
            <a:extLst>
              <a:ext uri="{FF2B5EF4-FFF2-40B4-BE49-F238E27FC236}">
                <a16:creationId xmlns="" xmlns:a16="http://schemas.microsoft.com/office/drawing/2014/main" id="{98B756C3-6F0D-4A9E-879A-CE2350449A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97492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1213FE0B-1B65-4686-9905-36221347D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7240" y="1770406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98" name="Text Placeholder 16">
            <a:extLst>
              <a:ext uri="{FF2B5EF4-FFF2-40B4-BE49-F238E27FC236}">
                <a16:creationId xmlns="" xmlns:a16="http://schemas.microsoft.com/office/drawing/2014/main" id="{F54E5270-0DF7-4B6D-8725-51EFEE078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6353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75107115-47B6-4373-8BB6-98D7227AED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53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09" name="Straight Connector 108">
            <a:extLst>
              <a:ext uri="{FF2B5EF4-FFF2-40B4-BE49-F238E27FC236}">
                <a16:creationId xmlns="" xmlns:a16="http://schemas.microsoft.com/office/drawing/2014/main" id="{26E7A913-11D6-4586-9BD7-F7D1C20620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4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B07BE293-EF35-43C0-BA95-EF9872E24659}"/>
              </a:ext>
            </a:extLst>
          </p:cNvPr>
          <p:cNvCxnSpPr>
            <a:cxnSpLocks/>
          </p:cNvCxnSpPr>
          <p:nvPr userDrawn="1"/>
        </p:nvCxnSpPr>
        <p:spPr>
          <a:xfrm flipH="1">
            <a:off x="1516752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A089B31D-8315-4447-8661-10D08D8064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71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F070DC5-85C0-4D98-8187-A26DECA4DE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4371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85F35FE4-D6DA-4A35-B284-0A6CF93BC2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371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B7AD392B-47CB-4B50-8EEE-B27BC9C619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71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627AD10E-848C-4A1E-9B98-D62816C90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71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4E20A369-D7B1-464F-A5A2-B675BDDABF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4371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9565BB2-4E4B-461B-8197-8F490D086F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4122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070C2C5C-B846-4DDC-9B9D-B32C9E27A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4122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25" name="Text Placeholder 16">
            <a:extLst>
              <a:ext uri="{FF2B5EF4-FFF2-40B4-BE49-F238E27FC236}">
                <a16:creationId xmlns="" xmlns:a16="http://schemas.microsoft.com/office/drawing/2014/main" id="{EF4A23A9-1F16-4B1C-A791-C2E5110C8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3873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2" name="Text Placeholder 16">
            <a:extLst>
              <a:ext uri="{FF2B5EF4-FFF2-40B4-BE49-F238E27FC236}">
                <a16:creationId xmlns="" xmlns:a16="http://schemas.microsoft.com/office/drawing/2014/main" id="{5A06161F-620D-49AE-B6A2-73E3646E12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3873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3" name="Text Placeholder 16">
            <a:extLst>
              <a:ext uri="{FF2B5EF4-FFF2-40B4-BE49-F238E27FC236}">
                <a16:creationId xmlns="" xmlns:a16="http://schemas.microsoft.com/office/drawing/2014/main" id="{DE2D6E0B-0A59-4F38-ACEA-02DB24B1AE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3624" y="419622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54" name="Text Placeholder 16">
            <a:extLst>
              <a:ext uri="{FF2B5EF4-FFF2-40B4-BE49-F238E27FC236}">
                <a16:creationId xmlns="" xmlns:a16="http://schemas.microsoft.com/office/drawing/2014/main" id="{71868915-AB4C-4B7F-BCC7-820043DE1F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3624" y="3961744"/>
            <a:ext cx="24855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155" name="Text Placeholder 16">
            <a:extLst>
              <a:ext uri="{FF2B5EF4-FFF2-40B4-BE49-F238E27FC236}">
                <a16:creationId xmlns="" xmlns:a16="http://schemas.microsoft.com/office/drawing/2014/main" id="{C364CA6B-8C3F-49E7-B26B-C80A6493E1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44122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6" name="Text Placeholder 16">
            <a:extLst>
              <a:ext uri="{FF2B5EF4-FFF2-40B4-BE49-F238E27FC236}">
                <a16:creationId xmlns="" xmlns:a16="http://schemas.microsoft.com/office/drawing/2014/main" id="{6CAA8592-B5E6-421D-9026-86CEAD45B2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44122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="" xmlns:a16="http://schemas.microsoft.com/office/drawing/2014/main" id="{6EAE5A26-123C-4666-8820-2260248FA0CD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3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="" xmlns:a16="http://schemas.microsoft.com/office/drawing/2014/main" id="{5627B0A8-EE11-49A0-8776-329B60AE54E2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4521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Placeholder 16">
            <a:extLst>
              <a:ext uri="{FF2B5EF4-FFF2-40B4-BE49-F238E27FC236}">
                <a16:creationId xmlns="" xmlns:a16="http://schemas.microsoft.com/office/drawing/2014/main" id="{B4B5E700-60F4-4298-82AD-135CFEAE06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2140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0" name="Text Placeholder 16">
            <a:extLst>
              <a:ext uri="{FF2B5EF4-FFF2-40B4-BE49-F238E27FC236}">
                <a16:creationId xmlns="" xmlns:a16="http://schemas.microsoft.com/office/drawing/2014/main" id="{FD727BDA-038A-4FF2-9B8D-322AA05204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2140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1" name="Text Placeholder 16">
            <a:extLst>
              <a:ext uri="{FF2B5EF4-FFF2-40B4-BE49-F238E27FC236}">
                <a16:creationId xmlns="" xmlns:a16="http://schemas.microsoft.com/office/drawing/2014/main" id="{623C6E5D-7EDA-4985-94F7-2B6DEE51BB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2140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2" name="Text Placeholder 16">
            <a:extLst>
              <a:ext uri="{FF2B5EF4-FFF2-40B4-BE49-F238E27FC236}">
                <a16:creationId xmlns="" xmlns:a16="http://schemas.microsoft.com/office/drawing/2014/main" id="{B530BC63-7C9B-40FC-9DE2-C4205F30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342140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63" name="Text Placeholder 16">
            <a:extLst>
              <a:ext uri="{FF2B5EF4-FFF2-40B4-BE49-F238E27FC236}">
                <a16:creationId xmlns="" xmlns:a16="http://schemas.microsoft.com/office/drawing/2014/main" id="{6A3AADA8-1CD7-451E-AA37-F9F65899DF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891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4" name="Text Placeholder 16">
            <a:extLst>
              <a:ext uri="{FF2B5EF4-FFF2-40B4-BE49-F238E27FC236}">
                <a16:creationId xmlns="" xmlns:a16="http://schemas.microsoft.com/office/drawing/2014/main" id="{9C2CA31F-7980-4D39-9098-6B816F1207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91891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="" xmlns:a16="http://schemas.microsoft.com/office/drawing/2014/main" id="{2E9897E7-9E85-472E-AB93-B02429C645D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2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="" xmlns:a16="http://schemas.microsoft.com/office/drawing/2014/main" id="{489BBA88-9706-4A04-8A01-F9611415F0DB}"/>
              </a:ext>
            </a:extLst>
          </p:cNvPr>
          <p:cNvCxnSpPr>
            <a:cxnSpLocks/>
          </p:cNvCxnSpPr>
          <p:nvPr userDrawn="1"/>
        </p:nvCxnSpPr>
        <p:spPr>
          <a:xfrm flipH="1">
            <a:off x="7012290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Placeholder 16">
            <a:extLst>
              <a:ext uri="{FF2B5EF4-FFF2-40B4-BE49-F238E27FC236}">
                <a16:creationId xmlns="" xmlns:a16="http://schemas.microsoft.com/office/drawing/2014/main" id="{A9F92FD0-CE72-4705-A23D-1914F843C4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89909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8" name="Text Placeholder 16">
            <a:extLst>
              <a:ext uri="{FF2B5EF4-FFF2-40B4-BE49-F238E27FC236}">
                <a16:creationId xmlns="" xmlns:a16="http://schemas.microsoft.com/office/drawing/2014/main" id="{8CC0DB36-CDD2-449C-B2BD-1B8D54428A3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909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69" name="Text Placeholder 16">
            <a:extLst>
              <a:ext uri="{FF2B5EF4-FFF2-40B4-BE49-F238E27FC236}">
                <a16:creationId xmlns="" xmlns:a16="http://schemas.microsoft.com/office/drawing/2014/main" id="{B1E3F0B6-9590-42D9-A083-DA032FFFCB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9909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0" name="Text Placeholder 16">
            <a:extLst>
              <a:ext uri="{FF2B5EF4-FFF2-40B4-BE49-F238E27FC236}">
                <a16:creationId xmlns="" xmlns:a16="http://schemas.microsoft.com/office/drawing/2014/main" id="{6B3D121F-FC5B-4880-A24E-B3C86E37DB4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9909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171" name="Text Placeholder 16">
            <a:extLst>
              <a:ext uri="{FF2B5EF4-FFF2-40B4-BE49-F238E27FC236}">
                <a16:creationId xmlns="" xmlns:a16="http://schemas.microsoft.com/office/drawing/2014/main" id="{14E9EFDB-9746-40F8-8469-7B80B5769D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39660" y="464900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2" name="Text Placeholder 16">
            <a:extLst>
              <a:ext uri="{FF2B5EF4-FFF2-40B4-BE49-F238E27FC236}">
                <a16:creationId xmlns="" xmlns:a16="http://schemas.microsoft.com/office/drawing/2014/main" id="{54A793AC-E9FE-4C04-9211-DE2D8BCB4F8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39660" y="451126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="" xmlns:a16="http://schemas.microsoft.com/office/drawing/2014/main" id="{C6504016-2F30-45DC-AC57-4AC8B52A17F8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61" y="4987895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="" xmlns:a16="http://schemas.microsoft.com/office/drawing/2014/main" id="{88CE2BF3-03E6-44CD-8B9A-308738A8B91C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0059" y="5585079"/>
            <a:ext cx="563916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 Placeholder 16">
            <a:extLst>
              <a:ext uri="{FF2B5EF4-FFF2-40B4-BE49-F238E27FC236}">
                <a16:creationId xmlns="" xmlns:a16="http://schemas.microsoft.com/office/drawing/2014/main" id="{34417AB1-80C1-417D-9B99-EDBBA4D612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37678" y="525022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6" name="Text Placeholder 16">
            <a:extLst>
              <a:ext uri="{FF2B5EF4-FFF2-40B4-BE49-F238E27FC236}">
                <a16:creationId xmlns="" xmlns:a16="http://schemas.microsoft.com/office/drawing/2014/main" id="{1C98F451-8FAD-4239-B510-0606CB4359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837678" y="5112484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177" name="Text Placeholder 16">
            <a:extLst>
              <a:ext uri="{FF2B5EF4-FFF2-40B4-BE49-F238E27FC236}">
                <a16:creationId xmlns="" xmlns:a16="http://schemas.microsoft.com/office/drawing/2014/main" id="{FCEF57A2-101E-470B-B987-CDE8056B5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837678" y="584274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8" name="Text Placeholder 16">
            <a:extLst>
              <a:ext uri="{FF2B5EF4-FFF2-40B4-BE49-F238E27FC236}">
                <a16:creationId xmlns="" xmlns:a16="http://schemas.microsoft.com/office/drawing/2014/main" id="{FCDD439B-A66E-4EA6-AFA3-C930231F674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37678" y="5705002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29507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40" name="AutoShape 1">
            <a:extLst>
              <a:ext uri="{FF2B5EF4-FFF2-40B4-BE49-F238E27FC236}">
                <a16:creationId xmlns="" xmlns:a16="http://schemas.microsoft.com/office/drawing/2014/main" id="{1C8A861B-45BB-456D-AC7B-7E598CE3ADD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3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AutoShape 1">
            <a:extLst>
              <a:ext uri="{FF2B5EF4-FFF2-40B4-BE49-F238E27FC236}">
                <a16:creationId xmlns="" xmlns:a16="http://schemas.microsoft.com/office/drawing/2014/main" id="{25A6A9B3-373D-42D5-A28F-F15B264EB07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008195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AutoShape 1">
            <a:extLst>
              <a:ext uri="{FF2B5EF4-FFF2-40B4-BE49-F238E27FC236}">
                <a16:creationId xmlns="" xmlns:a16="http://schemas.microsoft.com/office/drawing/2014/main" id="{F4AF3089-68BB-4F08-A58E-4CB75CAF8F15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9" y="4341082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AutoShape 1">
            <a:extLst>
              <a:ext uri="{FF2B5EF4-FFF2-40B4-BE49-F238E27FC236}">
                <a16:creationId xmlns="" xmlns:a16="http://schemas.microsoft.com/office/drawing/2014/main" id="{7CD12925-E64C-48EE-A92C-1CC3554F2AE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727768" y="1878157"/>
            <a:ext cx="1986071" cy="1934661"/>
          </a:xfrm>
          <a:prstGeom prst="ellipse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Picture Placeholder 9">
            <a:extLst>
              <a:ext uri="{FF2B5EF4-FFF2-40B4-BE49-F238E27FC236}">
                <a16:creationId xmlns="" xmlns:a16="http://schemas.microsoft.com/office/drawing/2014/main" id="{5FD50D53-365B-4362-BFFC-493B544658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5" name="Picture Placeholder 9">
            <a:extLst>
              <a:ext uri="{FF2B5EF4-FFF2-40B4-BE49-F238E27FC236}">
                <a16:creationId xmlns="" xmlns:a16="http://schemas.microsoft.com/office/drawing/2014/main" id="{EF7FC18D-EFA9-4F33-A7D9-0EFDFC05D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6" name="Picture Placeholder 9">
            <a:extLst>
              <a:ext uri="{FF2B5EF4-FFF2-40B4-BE49-F238E27FC236}">
                <a16:creationId xmlns="" xmlns:a16="http://schemas.microsoft.com/office/drawing/2014/main" id="{D4672694-0384-42CE-ABD3-2374BDDEC8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47" name="Picture Placeholder 9">
            <a:extLst>
              <a:ext uri="{FF2B5EF4-FFF2-40B4-BE49-F238E27FC236}">
                <a16:creationId xmlns="" xmlns:a16="http://schemas.microsoft.com/office/drawing/2014/main" id="{EB12FDF3-503A-4DB0-8043-12E543D329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prstGeom prst="ellipse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148" name="Group 4">
            <a:extLst>
              <a:ext uri="{FF2B5EF4-FFF2-40B4-BE49-F238E27FC236}">
                <a16:creationId xmlns="" xmlns:a16="http://schemas.microsoft.com/office/drawing/2014/main" id="{77C64779-42AE-46AA-8301-A723F6FECC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24906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49" name="Freeform 5">
              <a:extLst>
                <a:ext uri="{FF2B5EF4-FFF2-40B4-BE49-F238E27FC236}">
                  <a16:creationId xmlns="" xmlns:a16="http://schemas.microsoft.com/office/drawing/2014/main" id="{18294D3E-D8A7-4C31-8149-A672FDD7D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0" name="Freeform 6">
              <a:extLst>
                <a:ext uri="{FF2B5EF4-FFF2-40B4-BE49-F238E27FC236}">
                  <a16:creationId xmlns="" xmlns:a16="http://schemas.microsoft.com/office/drawing/2014/main" id="{41E62B8C-9B9E-44F6-B9FF-36DC333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1" name="Group 9">
            <a:extLst>
              <a:ext uri="{FF2B5EF4-FFF2-40B4-BE49-F238E27FC236}">
                <a16:creationId xmlns="" xmlns:a16="http://schemas.microsoft.com/office/drawing/2014/main" id="{E9BB8AD7-B45D-4644-AFB5-9E79213308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53773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2" name="Freeform 10">
              <a:extLst>
                <a:ext uri="{FF2B5EF4-FFF2-40B4-BE49-F238E27FC236}">
                  <a16:creationId xmlns="" xmlns:a16="http://schemas.microsoft.com/office/drawing/2014/main" id="{E472F77E-F656-4AF7-A720-47F3D414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3" name="Freeform 11">
              <a:extLst>
                <a:ext uri="{FF2B5EF4-FFF2-40B4-BE49-F238E27FC236}">
                  <a16:creationId xmlns="" xmlns:a16="http://schemas.microsoft.com/office/drawing/2014/main" id="{8DE10FC0-AC24-41BE-90BA-C95F5B5A7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="" xmlns:a16="http://schemas.microsoft.com/office/drawing/2014/main" id="{5F5F1047-28EC-47F1-9E17-E244390BEE7E}"/>
              </a:ext>
            </a:extLst>
          </p:cNvPr>
          <p:cNvGrpSpPr/>
          <p:nvPr userDrawn="1"/>
        </p:nvGrpSpPr>
        <p:grpSpPr>
          <a:xfrm>
            <a:off x="875235" y="3588815"/>
            <a:ext cx="217007" cy="216405"/>
            <a:chOff x="1936742" y="6246828"/>
            <a:chExt cx="217007" cy="216405"/>
          </a:xfrm>
        </p:grpSpPr>
        <p:sp>
          <p:nvSpPr>
            <p:cNvPr id="155" name="Freeform 16">
              <a:extLst>
                <a:ext uri="{FF2B5EF4-FFF2-40B4-BE49-F238E27FC236}">
                  <a16:creationId xmlns="" xmlns:a16="http://schemas.microsoft.com/office/drawing/2014/main" id="{BED64105-EB5E-40B5-B0A8-AD95889F8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="" xmlns:a16="http://schemas.microsoft.com/office/drawing/2014/main" id="{60AC2F80-0A6D-4DEA-B859-825DE349E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57" name="Group 4">
            <a:extLst>
              <a:ext uri="{FF2B5EF4-FFF2-40B4-BE49-F238E27FC236}">
                <a16:creationId xmlns="" xmlns:a16="http://schemas.microsoft.com/office/drawing/2014/main" id="{597DA3D0-A723-4B5F-A860-3A0C75FBD0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7101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58" name="Freeform 5">
              <a:extLst>
                <a:ext uri="{FF2B5EF4-FFF2-40B4-BE49-F238E27FC236}">
                  <a16:creationId xmlns="" xmlns:a16="http://schemas.microsoft.com/office/drawing/2014/main" id="{65BBD756-BE9B-45E8-8363-70B2ADB0A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59" name="Freeform 6">
              <a:extLst>
                <a:ext uri="{FF2B5EF4-FFF2-40B4-BE49-F238E27FC236}">
                  <a16:creationId xmlns="" xmlns:a16="http://schemas.microsoft.com/office/drawing/2014/main" id="{1EDCC8A6-DF22-449C-8D11-42941EA73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0" name="Group 9">
            <a:extLst>
              <a:ext uri="{FF2B5EF4-FFF2-40B4-BE49-F238E27FC236}">
                <a16:creationId xmlns="" xmlns:a16="http://schemas.microsoft.com/office/drawing/2014/main" id="{5B949416-315B-4A7A-8CC8-BE2B6A9CB37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5968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1" name="Freeform 10">
              <a:extLst>
                <a:ext uri="{FF2B5EF4-FFF2-40B4-BE49-F238E27FC236}">
                  <a16:creationId xmlns="" xmlns:a16="http://schemas.microsoft.com/office/drawing/2014/main" id="{7AF52618-D8A6-4116-A8C0-31A955ED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="" xmlns:a16="http://schemas.microsoft.com/office/drawing/2014/main" id="{14BF35F2-B7DD-4279-A736-7DE5D21C9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3DC49A18-A76C-438C-A463-171F5FAF00D1}"/>
              </a:ext>
            </a:extLst>
          </p:cNvPr>
          <p:cNvGrpSpPr/>
          <p:nvPr userDrawn="1"/>
        </p:nvGrpSpPr>
        <p:grpSpPr>
          <a:xfrm>
            <a:off x="867430" y="6086084"/>
            <a:ext cx="217007" cy="216405"/>
            <a:chOff x="1936742" y="6246828"/>
            <a:chExt cx="217007" cy="216405"/>
          </a:xfrm>
        </p:grpSpPr>
        <p:sp>
          <p:nvSpPr>
            <p:cNvPr id="164" name="Freeform 16">
              <a:extLst>
                <a:ext uri="{FF2B5EF4-FFF2-40B4-BE49-F238E27FC236}">
                  <a16:creationId xmlns="" xmlns:a16="http://schemas.microsoft.com/office/drawing/2014/main" id="{11008BEE-772E-4414-8715-A64C460F5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5" name="Freeform 11">
              <a:extLst>
                <a:ext uri="{FF2B5EF4-FFF2-40B4-BE49-F238E27FC236}">
                  <a16:creationId xmlns="" xmlns:a16="http://schemas.microsoft.com/office/drawing/2014/main" id="{BA3F6298-E26E-4E82-9F59-176BA7739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6" name="Group 4">
            <a:extLst>
              <a:ext uri="{FF2B5EF4-FFF2-40B4-BE49-F238E27FC236}">
                <a16:creationId xmlns="" xmlns:a16="http://schemas.microsoft.com/office/drawing/2014/main" id="{CDDF185A-ABF2-43FE-8B77-CB6FB0211E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06434" y="3050572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67" name="Freeform 5">
              <a:extLst>
                <a:ext uri="{FF2B5EF4-FFF2-40B4-BE49-F238E27FC236}">
                  <a16:creationId xmlns="" xmlns:a16="http://schemas.microsoft.com/office/drawing/2014/main" id="{29088E59-11E3-4C61-BAD7-D12C50515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68" name="Freeform 6">
              <a:extLst>
                <a:ext uri="{FF2B5EF4-FFF2-40B4-BE49-F238E27FC236}">
                  <a16:creationId xmlns="" xmlns:a16="http://schemas.microsoft.com/office/drawing/2014/main" id="{CD05ACB7-D84E-42F1-9F10-F805773E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69" name="Group 9">
            <a:extLst>
              <a:ext uri="{FF2B5EF4-FFF2-40B4-BE49-F238E27FC236}">
                <a16:creationId xmlns="" xmlns:a16="http://schemas.microsoft.com/office/drawing/2014/main" id="{DFA86039-BC5C-430C-AD76-548671779C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35301" y="3349873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0" name="Freeform 10">
              <a:extLst>
                <a:ext uri="{FF2B5EF4-FFF2-40B4-BE49-F238E27FC236}">
                  <a16:creationId xmlns="" xmlns:a16="http://schemas.microsoft.com/office/drawing/2014/main" id="{D837BF86-CB95-4947-A938-775F82D7A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="" xmlns:a16="http://schemas.microsoft.com/office/drawing/2014/main" id="{4EFC5EBD-E092-48D8-985B-DD60FAFED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C059033B-3F5A-4EA3-A4B3-A2CB8038EDC8}"/>
              </a:ext>
            </a:extLst>
          </p:cNvPr>
          <p:cNvGrpSpPr/>
          <p:nvPr userDrawn="1"/>
        </p:nvGrpSpPr>
        <p:grpSpPr>
          <a:xfrm>
            <a:off x="6156763" y="3588815"/>
            <a:ext cx="217007" cy="216405"/>
            <a:chOff x="1936742" y="6246828"/>
            <a:chExt cx="217007" cy="216405"/>
          </a:xfrm>
        </p:grpSpPr>
        <p:sp>
          <p:nvSpPr>
            <p:cNvPr id="173" name="Freeform 16">
              <a:extLst>
                <a:ext uri="{FF2B5EF4-FFF2-40B4-BE49-F238E27FC236}">
                  <a16:creationId xmlns="" xmlns:a16="http://schemas.microsoft.com/office/drawing/2014/main" id="{E6AF80BE-6E9C-4EE1-8E50-86A84EC5E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="" xmlns:a16="http://schemas.microsoft.com/office/drawing/2014/main" id="{03DF2239-D7EB-42B6-AE6A-D5A6EC65A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5" name="Group 4">
            <a:extLst>
              <a:ext uri="{FF2B5EF4-FFF2-40B4-BE49-F238E27FC236}">
                <a16:creationId xmlns="" xmlns:a16="http://schemas.microsoft.com/office/drawing/2014/main" id="{BDB56835-A812-4315-AE1A-943332792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98629" y="5547841"/>
            <a:ext cx="217006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6" name="Freeform 5">
              <a:extLst>
                <a:ext uri="{FF2B5EF4-FFF2-40B4-BE49-F238E27FC236}">
                  <a16:creationId xmlns="" xmlns:a16="http://schemas.microsoft.com/office/drawing/2014/main" id="{DEBB8DB9-639E-4F13-9F81-CE36FE122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77" name="Freeform 6">
              <a:extLst>
                <a:ext uri="{FF2B5EF4-FFF2-40B4-BE49-F238E27FC236}">
                  <a16:creationId xmlns="" xmlns:a16="http://schemas.microsoft.com/office/drawing/2014/main" id="{80660CFA-0621-4341-AEC0-CE2946333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" y="916"/>
              <a:ext cx="1165" cy="2490"/>
            </a:xfrm>
            <a:custGeom>
              <a:avLst/>
              <a:gdLst>
                <a:gd name="T0" fmla="*/ 1174 w 2058"/>
                <a:gd name="T1" fmla="*/ 4410 h 4410"/>
                <a:gd name="T2" fmla="*/ 1174 w 2058"/>
                <a:gd name="T3" fmla="*/ 2202 h 4410"/>
                <a:gd name="T4" fmla="*/ 1902 w 2058"/>
                <a:gd name="T5" fmla="*/ 2202 h 4410"/>
                <a:gd name="T6" fmla="*/ 2017 w 2058"/>
                <a:gd name="T7" fmla="*/ 1470 h 4410"/>
                <a:gd name="T8" fmla="*/ 1174 w 2058"/>
                <a:gd name="T9" fmla="*/ 1470 h 4410"/>
                <a:gd name="T10" fmla="*/ 1174 w 2058"/>
                <a:gd name="T11" fmla="*/ 1104 h 4410"/>
                <a:gd name="T12" fmla="*/ 1510 w 2058"/>
                <a:gd name="T13" fmla="*/ 730 h 4410"/>
                <a:gd name="T14" fmla="*/ 2058 w 2058"/>
                <a:gd name="T15" fmla="*/ 730 h 4410"/>
                <a:gd name="T16" fmla="*/ 2058 w 2058"/>
                <a:gd name="T17" fmla="*/ 0 h 4410"/>
                <a:gd name="T18" fmla="*/ 1280 w 2058"/>
                <a:gd name="T19" fmla="*/ 0 h 4410"/>
                <a:gd name="T20" fmla="*/ 448 w 2058"/>
                <a:gd name="T21" fmla="*/ 1027 h 4410"/>
                <a:gd name="T22" fmla="*/ 448 w 2058"/>
                <a:gd name="T23" fmla="*/ 1470 h 4410"/>
                <a:gd name="T24" fmla="*/ 0 w 2058"/>
                <a:gd name="T25" fmla="*/ 1470 h 4410"/>
                <a:gd name="T26" fmla="*/ 0 w 2058"/>
                <a:gd name="T27" fmla="*/ 2202 h 4410"/>
                <a:gd name="T28" fmla="*/ 448 w 2058"/>
                <a:gd name="T29" fmla="*/ 2202 h 4410"/>
                <a:gd name="T30" fmla="*/ 448 w 2058"/>
                <a:gd name="T31" fmla="*/ 4410 h 4410"/>
                <a:gd name="T32" fmla="*/ 1174 w 2058"/>
                <a:gd name="T33" fmla="*/ 4410 h 4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8" h="4410">
                  <a:moveTo>
                    <a:pt x="1174" y="4410"/>
                  </a:moveTo>
                  <a:lnTo>
                    <a:pt x="1174" y="2202"/>
                  </a:lnTo>
                  <a:lnTo>
                    <a:pt x="1902" y="2202"/>
                  </a:lnTo>
                  <a:lnTo>
                    <a:pt x="2017" y="1470"/>
                  </a:lnTo>
                  <a:lnTo>
                    <a:pt x="1174" y="1470"/>
                  </a:lnTo>
                  <a:lnTo>
                    <a:pt x="1174" y="1104"/>
                  </a:lnTo>
                  <a:cubicBezTo>
                    <a:pt x="1174" y="913"/>
                    <a:pt x="1236" y="730"/>
                    <a:pt x="1510" y="730"/>
                  </a:cubicBezTo>
                  <a:lnTo>
                    <a:pt x="2058" y="730"/>
                  </a:lnTo>
                  <a:lnTo>
                    <a:pt x="2058" y="0"/>
                  </a:lnTo>
                  <a:lnTo>
                    <a:pt x="1280" y="0"/>
                  </a:lnTo>
                  <a:cubicBezTo>
                    <a:pt x="627" y="0"/>
                    <a:pt x="448" y="431"/>
                    <a:pt x="448" y="1027"/>
                  </a:cubicBezTo>
                  <a:lnTo>
                    <a:pt x="448" y="1470"/>
                  </a:lnTo>
                  <a:lnTo>
                    <a:pt x="0" y="1470"/>
                  </a:lnTo>
                  <a:lnTo>
                    <a:pt x="0" y="2202"/>
                  </a:lnTo>
                  <a:lnTo>
                    <a:pt x="448" y="2202"/>
                  </a:lnTo>
                  <a:lnTo>
                    <a:pt x="448" y="4410"/>
                  </a:lnTo>
                  <a:lnTo>
                    <a:pt x="1174" y="44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78" name="Group 9">
            <a:extLst>
              <a:ext uri="{FF2B5EF4-FFF2-40B4-BE49-F238E27FC236}">
                <a16:creationId xmlns="" xmlns:a16="http://schemas.microsoft.com/office/drawing/2014/main" id="{2B1E01DB-967C-4405-91A7-009E4766154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27496" y="5847142"/>
            <a:ext cx="217007" cy="216405"/>
            <a:chOff x="1674" y="0"/>
            <a:chExt cx="4330" cy="4318"/>
          </a:xfrm>
          <a:solidFill>
            <a:schemeClr val="bg1">
              <a:lumMod val="85000"/>
            </a:schemeClr>
          </a:solidFill>
        </p:grpSpPr>
        <p:sp>
          <p:nvSpPr>
            <p:cNvPr id="179" name="Freeform 10">
              <a:extLst>
                <a:ext uri="{FF2B5EF4-FFF2-40B4-BE49-F238E27FC236}">
                  <a16:creationId xmlns="" xmlns:a16="http://schemas.microsoft.com/office/drawing/2014/main" id="{EC2A77DD-FECC-4622-A012-2B196CC3E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158"/>
              <a:ext cx="2331" cy="1998"/>
            </a:xfrm>
            <a:custGeom>
              <a:avLst/>
              <a:gdLst>
                <a:gd name="T0" fmla="*/ 3699 w 4119"/>
                <a:gd name="T1" fmla="*/ 1013 h 3539"/>
                <a:gd name="T2" fmla="*/ 3697 w 4119"/>
                <a:gd name="T3" fmla="*/ 898 h 3539"/>
                <a:gd name="T4" fmla="*/ 4119 w 4119"/>
                <a:gd name="T5" fmla="*/ 444 h 3539"/>
                <a:gd name="T6" fmla="*/ 3633 w 4119"/>
                <a:gd name="T7" fmla="*/ 577 h 3539"/>
                <a:gd name="T8" fmla="*/ 4005 w 4119"/>
                <a:gd name="T9" fmla="*/ 92 h 3539"/>
                <a:gd name="T10" fmla="*/ 3468 w 4119"/>
                <a:gd name="T11" fmla="*/ 299 h 3539"/>
                <a:gd name="T12" fmla="*/ 2851 w 4119"/>
                <a:gd name="T13" fmla="*/ 8 h 3539"/>
                <a:gd name="T14" fmla="*/ 2006 w 4119"/>
                <a:gd name="T15" fmla="*/ 888 h 3539"/>
                <a:gd name="T16" fmla="*/ 2028 w 4119"/>
                <a:gd name="T17" fmla="*/ 1092 h 3539"/>
                <a:gd name="T18" fmla="*/ 286 w 4119"/>
                <a:gd name="T19" fmla="*/ 130 h 3539"/>
                <a:gd name="T20" fmla="*/ 172 w 4119"/>
                <a:gd name="T21" fmla="*/ 582 h 3539"/>
                <a:gd name="T22" fmla="*/ 548 w 4119"/>
                <a:gd name="T23" fmla="*/ 1337 h 3539"/>
                <a:gd name="T24" fmla="*/ 165 w 4119"/>
                <a:gd name="T25" fmla="*/ 1220 h 3539"/>
                <a:gd name="T26" fmla="*/ 165 w 4119"/>
                <a:gd name="T27" fmla="*/ 1232 h 3539"/>
                <a:gd name="T28" fmla="*/ 843 w 4119"/>
                <a:gd name="T29" fmla="*/ 2121 h 3539"/>
                <a:gd name="T30" fmla="*/ 620 w 4119"/>
                <a:gd name="T31" fmla="*/ 2151 h 3539"/>
                <a:gd name="T32" fmla="*/ 462 w 4119"/>
                <a:gd name="T33" fmla="*/ 2134 h 3539"/>
                <a:gd name="T34" fmla="*/ 1251 w 4119"/>
                <a:gd name="T35" fmla="*/ 2763 h 3539"/>
                <a:gd name="T36" fmla="*/ 201 w 4119"/>
                <a:gd name="T37" fmla="*/ 3145 h 3539"/>
                <a:gd name="T38" fmla="*/ 0 w 4119"/>
                <a:gd name="T39" fmla="*/ 3132 h 3539"/>
                <a:gd name="T40" fmla="*/ 1295 w 4119"/>
                <a:gd name="T41" fmla="*/ 3538 h 3539"/>
                <a:gd name="T42" fmla="*/ 3699 w 4119"/>
                <a:gd name="T43" fmla="*/ 1013 h 3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19" h="3539">
                  <a:moveTo>
                    <a:pt x="3699" y="1013"/>
                  </a:moveTo>
                  <a:cubicBezTo>
                    <a:pt x="3699" y="974"/>
                    <a:pt x="3699" y="936"/>
                    <a:pt x="3697" y="898"/>
                  </a:cubicBezTo>
                  <a:cubicBezTo>
                    <a:pt x="3862" y="775"/>
                    <a:pt x="4005" y="621"/>
                    <a:pt x="4119" y="444"/>
                  </a:cubicBezTo>
                  <a:cubicBezTo>
                    <a:pt x="3967" y="513"/>
                    <a:pt x="3804" y="558"/>
                    <a:pt x="3633" y="577"/>
                  </a:cubicBezTo>
                  <a:cubicBezTo>
                    <a:pt x="3808" y="470"/>
                    <a:pt x="3942" y="298"/>
                    <a:pt x="4005" y="92"/>
                  </a:cubicBezTo>
                  <a:cubicBezTo>
                    <a:pt x="3841" y="191"/>
                    <a:pt x="3661" y="262"/>
                    <a:pt x="3468" y="299"/>
                  </a:cubicBezTo>
                  <a:cubicBezTo>
                    <a:pt x="3314" y="123"/>
                    <a:pt x="3095" y="12"/>
                    <a:pt x="2851" y="8"/>
                  </a:cubicBezTo>
                  <a:cubicBezTo>
                    <a:pt x="2385" y="0"/>
                    <a:pt x="2006" y="394"/>
                    <a:pt x="2006" y="888"/>
                  </a:cubicBezTo>
                  <a:cubicBezTo>
                    <a:pt x="2006" y="959"/>
                    <a:pt x="2014" y="1027"/>
                    <a:pt x="2028" y="1092"/>
                  </a:cubicBezTo>
                  <a:cubicBezTo>
                    <a:pt x="1326" y="1047"/>
                    <a:pt x="703" y="681"/>
                    <a:pt x="286" y="130"/>
                  </a:cubicBezTo>
                  <a:cubicBezTo>
                    <a:pt x="214" y="262"/>
                    <a:pt x="172" y="417"/>
                    <a:pt x="172" y="582"/>
                  </a:cubicBezTo>
                  <a:cubicBezTo>
                    <a:pt x="172" y="895"/>
                    <a:pt x="321" y="1173"/>
                    <a:pt x="548" y="1337"/>
                  </a:cubicBezTo>
                  <a:cubicBezTo>
                    <a:pt x="409" y="1331"/>
                    <a:pt x="279" y="1289"/>
                    <a:pt x="165" y="1220"/>
                  </a:cubicBezTo>
                  <a:lnTo>
                    <a:pt x="165" y="1232"/>
                  </a:lnTo>
                  <a:cubicBezTo>
                    <a:pt x="165" y="1669"/>
                    <a:pt x="456" y="2036"/>
                    <a:pt x="843" y="2121"/>
                  </a:cubicBezTo>
                  <a:cubicBezTo>
                    <a:pt x="772" y="2141"/>
                    <a:pt x="697" y="2152"/>
                    <a:pt x="620" y="2151"/>
                  </a:cubicBezTo>
                  <a:cubicBezTo>
                    <a:pt x="566" y="2151"/>
                    <a:pt x="513" y="2145"/>
                    <a:pt x="462" y="2134"/>
                  </a:cubicBezTo>
                  <a:cubicBezTo>
                    <a:pt x="569" y="2492"/>
                    <a:pt x="881" y="2754"/>
                    <a:pt x="1251" y="2763"/>
                  </a:cubicBezTo>
                  <a:cubicBezTo>
                    <a:pt x="962" y="3003"/>
                    <a:pt x="597" y="3146"/>
                    <a:pt x="201" y="3145"/>
                  </a:cubicBezTo>
                  <a:cubicBezTo>
                    <a:pt x="133" y="3145"/>
                    <a:pt x="66" y="3141"/>
                    <a:pt x="0" y="3132"/>
                  </a:cubicBezTo>
                  <a:cubicBezTo>
                    <a:pt x="374" y="3389"/>
                    <a:pt x="818" y="3538"/>
                    <a:pt x="1295" y="3538"/>
                  </a:cubicBezTo>
                  <a:cubicBezTo>
                    <a:pt x="2849" y="3539"/>
                    <a:pt x="3699" y="2186"/>
                    <a:pt x="3699" y="10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="" xmlns:a16="http://schemas.microsoft.com/office/drawing/2014/main" id="{F093466B-DACF-4379-BEA5-029281632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30" cy="4318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80C4CF23-38D3-4532-81EF-5E511E373888}"/>
              </a:ext>
            </a:extLst>
          </p:cNvPr>
          <p:cNvGrpSpPr/>
          <p:nvPr userDrawn="1"/>
        </p:nvGrpSpPr>
        <p:grpSpPr>
          <a:xfrm>
            <a:off x="6148958" y="6086084"/>
            <a:ext cx="217007" cy="216405"/>
            <a:chOff x="1936742" y="6246828"/>
            <a:chExt cx="217007" cy="216405"/>
          </a:xfrm>
        </p:grpSpPr>
        <p:sp>
          <p:nvSpPr>
            <p:cNvPr id="182" name="Freeform 16">
              <a:extLst>
                <a:ext uri="{FF2B5EF4-FFF2-40B4-BE49-F238E27FC236}">
                  <a16:creationId xmlns="" xmlns:a16="http://schemas.microsoft.com/office/drawing/2014/main" id="{7F93A6DD-05B3-4AFC-98BB-25831ED05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007" y="6300993"/>
              <a:ext cx="108479" cy="108278"/>
            </a:xfrm>
            <a:custGeom>
              <a:avLst/>
              <a:gdLst>
                <a:gd name="T0" fmla="*/ 0 w 3198"/>
                <a:gd name="T1" fmla="*/ 3200 h 3202"/>
                <a:gd name="T2" fmla="*/ 600 w 3198"/>
                <a:gd name="T3" fmla="*/ 3200 h 3202"/>
                <a:gd name="T4" fmla="*/ 600 w 3198"/>
                <a:gd name="T5" fmla="*/ 800 h 3202"/>
                <a:gd name="T6" fmla="*/ 0 w 3198"/>
                <a:gd name="T7" fmla="*/ 800 h 3202"/>
                <a:gd name="T8" fmla="*/ 0 w 3198"/>
                <a:gd name="T9" fmla="*/ 3200 h 3202"/>
                <a:gd name="T10" fmla="*/ 2400 w 3198"/>
                <a:gd name="T11" fmla="*/ 800 h 3202"/>
                <a:gd name="T12" fmla="*/ 1600 w 3198"/>
                <a:gd name="T13" fmla="*/ 1200 h 3202"/>
                <a:gd name="T14" fmla="*/ 1600 w 3198"/>
                <a:gd name="T15" fmla="*/ 800 h 3202"/>
                <a:gd name="T16" fmla="*/ 1000 w 3198"/>
                <a:gd name="T17" fmla="*/ 800 h 3202"/>
                <a:gd name="T18" fmla="*/ 1000 w 3198"/>
                <a:gd name="T19" fmla="*/ 3200 h 3202"/>
                <a:gd name="T20" fmla="*/ 1600 w 3198"/>
                <a:gd name="T21" fmla="*/ 3200 h 3202"/>
                <a:gd name="T22" fmla="*/ 1600 w 3198"/>
                <a:gd name="T23" fmla="*/ 1800 h 3202"/>
                <a:gd name="T24" fmla="*/ 2200 w 3198"/>
                <a:gd name="T25" fmla="*/ 1400 h 3202"/>
                <a:gd name="T26" fmla="*/ 2600 w 3198"/>
                <a:gd name="T27" fmla="*/ 1800 h 3202"/>
                <a:gd name="T28" fmla="*/ 2600 w 3198"/>
                <a:gd name="T29" fmla="*/ 3200 h 3202"/>
                <a:gd name="T30" fmla="*/ 3198 w 3198"/>
                <a:gd name="T31" fmla="*/ 3202 h 3202"/>
                <a:gd name="T32" fmla="*/ 3198 w 3198"/>
                <a:gd name="T33" fmla="*/ 1541 h 3202"/>
                <a:gd name="T34" fmla="*/ 2400 w 3198"/>
                <a:gd name="T35" fmla="*/ 800 h 3202"/>
                <a:gd name="T36" fmla="*/ 300 w 3198"/>
                <a:gd name="T37" fmla="*/ 0 h 3202"/>
                <a:gd name="T38" fmla="*/ 0 w 3198"/>
                <a:gd name="T39" fmla="*/ 300 h 3202"/>
                <a:gd name="T40" fmla="*/ 300 w 3198"/>
                <a:gd name="T41" fmla="*/ 600 h 3202"/>
                <a:gd name="T42" fmla="*/ 600 w 3198"/>
                <a:gd name="T43" fmla="*/ 300 h 3202"/>
                <a:gd name="T44" fmla="*/ 300 w 3198"/>
                <a:gd name="T45" fmla="*/ 0 h 3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98" h="3202">
                  <a:moveTo>
                    <a:pt x="0" y="3200"/>
                  </a:moveTo>
                  <a:lnTo>
                    <a:pt x="600" y="3200"/>
                  </a:lnTo>
                  <a:lnTo>
                    <a:pt x="600" y="800"/>
                  </a:lnTo>
                  <a:lnTo>
                    <a:pt x="0" y="800"/>
                  </a:lnTo>
                  <a:lnTo>
                    <a:pt x="0" y="3200"/>
                  </a:lnTo>
                  <a:close/>
                  <a:moveTo>
                    <a:pt x="2400" y="800"/>
                  </a:moveTo>
                  <a:cubicBezTo>
                    <a:pt x="1887" y="808"/>
                    <a:pt x="1634" y="1183"/>
                    <a:pt x="1600" y="1200"/>
                  </a:cubicBezTo>
                  <a:lnTo>
                    <a:pt x="1600" y="800"/>
                  </a:lnTo>
                  <a:lnTo>
                    <a:pt x="1000" y="800"/>
                  </a:lnTo>
                  <a:lnTo>
                    <a:pt x="1000" y="3200"/>
                  </a:lnTo>
                  <a:lnTo>
                    <a:pt x="1600" y="3200"/>
                  </a:lnTo>
                  <a:lnTo>
                    <a:pt x="1600" y="1800"/>
                  </a:lnTo>
                  <a:cubicBezTo>
                    <a:pt x="1600" y="1748"/>
                    <a:pt x="1727" y="1337"/>
                    <a:pt x="2200" y="1400"/>
                  </a:cubicBezTo>
                  <a:cubicBezTo>
                    <a:pt x="2454" y="1416"/>
                    <a:pt x="2592" y="1753"/>
                    <a:pt x="2600" y="1800"/>
                  </a:cubicBezTo>
                  <a:lnTo>
                    <a:pt x="2600" y="3200"/>
                  </a:lnTo>
                  <a:lnTo>
                    <a:pt x="3198" y="3202"/>
                  </a:lnTo>
                  <a:lnTo>
                    <a:pt x="3198" y="1541"/>
                  </a:lnTo>
                  <a:cubicBezTo>
                    <a:pt x="3177" y="1301"/>
                    <a:pt x="3057" y="808"/>
                    <a:pt x="2400" y="800"/>
                  </a:cubicBezTo>
                  <a:close/>
                  <a:moveTo>
                    <a:pt x="300" y="0"/>
                  </a:moveTo>
                  <a:cubicBezTo>
                    <a:pt x="135" y="0"/>
                    <a:pt x="0" y="134"/>
                    <a:pt x="0" y="300"/>
                  </a:cubicBezTo>
                  <a:cubicBezTo>
                    <a:pt x="0" y="465"/>
                    <a:pt x="135" y="600"/>
                    <a:pt x="300" y="600"/>
                  </a:cubicBezTo>
                  <a:cubicBezTo>
                    <a:pt x="466" y="600"/>
                    <a:pt x="600" y="465"/>
                    <a:pt x="600" y="300"/>
                  </a:cubicBezTo>
                  <a:cubicBezTo>
                    <a:pt x="600" y="134"/>
                    <a:pt x="466" y="0"/>
                    <a:pt x="30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183" name="Freeform 11">
              <a:extLst>
                <a:ext uri="{FF2B5EF4-FFF2-40B4-BE49-F238E27FC236}">
                  <a16:creationId xmlns="" xmlns:a16="http://schemas.microsoft.com/office/drawing/2014/main" id="{35CF884B-5CBB-4B9C-ABFB-79EB41E24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6742" y="6246828"/>
              <a:ext cx="217007" cy="216405"/>
            </a:xfrm>
            <a:custGeom>
              <a:avLst/>
              <a:gdLst>
                <a:gd name="T0" fmla="*/ 7650 w 7650"/>
                <a:gd name="T1" fmla="*/ 3825 h 7650"/>
                <a:gd name="T2" fmla="*/ 3825 w 7650"/>
                <a:gd name="T3" fmla="*/ 0 h 7650"/>
                <a:gd name="T4" fmla="*/ 0 w 7650"/>
                <a:gd name="T5" fmla="*/ 3825 h 7650"/>
                <a:gd name="T6" fmla="*/ 3825 w 7650"/>
                <a:gd name="T7" fmla="*/ 7650 h 7650"/>
                <a:gd name="T8" fmla="*/ 7650 w 7650"/>
                <a:gd name="T9" fmla="*/ 3825 h 7650"/>
                <a:gd name="T10" fmla="*/ 348 w 7650"/>
                <a:gd name="T11" fmla="*/ 3825 h 7650"/>
                <a:gd name="T12" fmla="*/ 3825 w 7650"/>
                <a:gd name="T13" fmla="*/ 348 h 7650"/>
                <a:gd name="T14" fmla="*/ 7302 w 7650"/>
                <a:gd name="T15" fmla="*/ 3825 h 7650"/>
                <a:gd name="T16" fmla="*/ 3825 w 7650"/>
                <a:gd name="T17" fmla="*/ 7302 h 7650"/>
                <a:gd name="T18" fmla="*/ 348 w 7650"/>
                <a:gd name="T19" fmla="*/ 3825 h 7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50" h="7650">
                  <a:moveTo>
                    <a:pt x="7650" y="3825"/>
                  </a:moveTo>
                  <a:cubicBezTo>
                    <a:pt x="7650" y="1713"/>
                    <a:pt x="5937" y="0"/>
                    <a:pt x="3825" y="0"/>
                  </a:cubicBezTo>
                  <a:cubicBezTo>
                    <a:pt x="1713" y="0"/>
                    <a:pt x="0" y="1713"/>
                    <a:pt x="0" y="3825"/>
                  </a:cubicBezTo>
                  <a:cubicBezTo>
                    <a:pt x="0" y="5937"/>
                    <a:pt x="1713" y="7650"/>
                    <a:pt x="3825" y="7650"/>
                  </a:cubicBezTo>
                  <a:cubicBezTo>
                    <a:pt x="5937" y="7650"/>
                    <a:pt x="7650" y="5937"/>
                    <a:pt x="7650" y="3825"/>
                  </a:cubicBezTo>
                  <a:close/>
                  <a:moveTo>
                    <a:pt x="348" y="3825"/>
                  </a:moveTo>
                  <a:cubicBezTo>
                    <a:pt x="348" y="1905"/>
                    <a:pt x="1905" y="348"/>
                    <a:pt x="3825" y="348"/>
                  </a:cubicBezTo>
                  <a:cubicBezTo>
                    <a:pt x="5746" y="348"/>
                    <a:pt x="7302" y="1905"/>
                    <a:pt x="7302" y="3825"/>
                  </a:cubicBezTo>
                  <a:cubicBezTo>
                    <a:pt x="7302" y="5746"/>
                    <a:pt x="5746" y="7302"/>
                    <a:pt x="3825" y="7302"/>
                  </a:cubicBezTo>
                  <a:cubicBezTo>
                    <a:pt x="1905" y="7302"/>
                    <a:pt x="348" y="5746"/>
                    <a:pt x="348" y="38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216" name="Text Placeholder 16">
            <a:extLst>
              <a:ext uri="{FF2B5EF4-FFF2-40B4-BE49-F238E27FC236}">
                <a16:creationId xmlns="" xmlns:a16="http://schemas.microsoft.com/office/drawing/2014/main" id="{C8400196-9F61-4A55-A6A5-E1CED448F4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58678" y="195603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7" name="Text Placeholder 16">
            <a:extLst>
              <a:ext uri="{FF2B5EF4-FFF2-40B4-BE49-F238E27FC236}">
                <a16:creationId xmlns="" xmlns:a16="http://schemas.microsoft.com/office/drawing/2014/main" id="{860BD056-E71B-4642-B5EE-B4EF6EB57A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8678" y="172190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18" name="Text Placeholder 16">
            <a:extLst>
              <a:ext uri="{FF2B5EF4-FFF2-40B4-BE49-F238E27FC236}">
                <a16:creationId xmlns="" xmlns:a16="http://schemas.microsoft.com/office/drawing/2014/main" id="{20C3BC49-2D1C-4A2B-A2DA-DB12D47A24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58678" y="440141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19" name="Text Placeholder 16">
            <a:extLst>
              <a:ext uri="{FF2B5EF4-FFF2-40B4-BE49-F238E27FC236}">
                <a16:creationId xmlns="" xmlns:a16="http://schemas.microsoft.com/office/drawing/2014/main" id="{48E4162C-67A9-42AA-88F6-322C007A67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58678" y="4167293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0" name="Text Placeholder 16">
            <a:extLst>
              <a:ext uri="{FF2B5EF4-FFF2-40B4-BE49-F238E27FC236}">
                <a16:creationId xmlns="" xmlns:a16="http://schemas.microsoft.com/office/drawing/2014/main" id="{30BFA947-C1DE-4576-99E7-03340F15AA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65481" y="1948266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1" name="Text Placeholder 16">
            <a:extLst>
              <a:ext uri="{FF2B5EF4-FFF2-40B4-BE49-F238E27FC236}">
                <a16:creationId xmlns="" xmlns:a16="http://schemas.microsoft.com/office/drawing/2014/main" id="{7AEDE01E-2204-477C-AC22-146DF85AA0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5481" y="1714145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2" name="Text Placeholder 16">
            <a:extLst>
              <a:ext uri="{FF2B5EF4-FFF2-40B4-BE49-F238E27FC236}">
                <a16:creationId xmlns="" xmlns:a16="http://schemas.microsoft.com/office/drawing/2014/main" id="{FCF93E1D-A720-4BC0-83ED-175DF4E80AE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65481" y="4393650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223" name="Text Placeholder 16">
            <a:extLst>
              <a:ext uri="{FF2B5EF4-FFF2-40B4-BE49-F238E27FC236}">
                <a16:creationId xmlns="" xmlns:a16="http://schemas.microsoft.com/office/drawing/2014/main" id="{E2ABAC27-C9E2-48F9-9F75-155B6AFF73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65481" y="4159529"/>
            <a:ext cx="248559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24" name="Text Placeholder 16">
            <a:extLst>
              <a:ext uri="{FF2B5EF4-FFF2-40B4-BE49-F238E27FC236}">
                <a16:creationId xmlns="" xmlns:a16="http://schemas.microsoft.com/office/drawing/2014/main" id="{DD992D85-AE4A-44D3-977D-AC0A3B13D6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58678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5" name="Text Placeholder 16">
            <a:extLst>
              <a:ext uri="{FF2B5EF4-FFF2-40B4-BE49-F238E27FC236}">
                <a16:creationId xmlns="" xmlns:a16="http://schemas.microsoft.com/office/drawing/2014/main" id="{17BB5378-D246-4DA8-99E8-8285DB145B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58678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26" name="Text Placeholder 16">
            <a:extLst>
              <a:ext uri="{FF2B5EF4-FFF2-40B4-BE49-F238E27FC236}">
                <a16:creationId xmlns="" xmlns:a16="http://schemas.microsoft.com/office/drawing/2014/main" id="{3CAD7BA6-B8D0-47C8-BCF4-46EC71FF89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58678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7" name="Text Placeholder 16">
            <a:extLst>
              <a:ext uri="{FF2B5EF4-FFF2-40B4-BE49-F238E27FC236}">
                <a16:creationId xmlns="" xmlns:a16="http://schemas.microsoft.com/office/drawing/2014/main" id="{32029A3F-FDF5-4829-A903-714B49519E9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058678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28" name="Text Placeholder 16">
            <a:extLst>
              <a:ext uri="{FF2B5EF4-FFF2-40B4-BE49-F238E27FC236}">
                <a16:creationId xmlns="" xmlns:a16="http://schemas.microsoft.com/office/drawing/2014/main" id="{E0748AAF-9E40-4284-9B65-3B2F0B72254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058678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9" name="Text Placeholder 16">
            <a:extLst>
              <a:ext uri="{FF2B5EF4-FFF2-40B4-BE49-F238E27FC236}">
                <a16:creationId xmlns="" xmlns:a16="http://schemas.microsoft.com/office/drawing/2014/main" id="{672ED013-2187-46B8-A2D0-08FAC825F74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058678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0" name="Text Placeholder 16">
            <a:extLst>
              <a:ext uri="{FF2B5EF4-FFF2-40B4-BE49-F238E27FC236}">
                <a16:creationId xmlns="" xmlns:a16="http://schemas.microsoft.com/office/drawing/2014/main" id="{BFCF9024-09CF-4CF9-A895-98F77FE5BB7D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54187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="" xmlns:a16="http://schemas.microsoft.com/office/drawing/2014/main" id="{713C62CA-912B-47A7-AFFA-8B5248567BA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054187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2" name="Text Placeholder 16">
            <a:extLst>
              <a:ext uri="{FF2B5EF4-FFF2-40B4-BE49-F238E27FC236}">
                <a16:creationId xmlns="" xmlns:a16="http://schemas.microsoft.com/office/drawing/2014/main" id="{8DCF1E40-AD97-4DC9-A3B8-8AA56596F4A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54187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3" name="Text Placeholder 16">
            <a:extLst>
              <a:ext uri="{FF2B5EF4-FFF2-40B4-BE49-F238E27FC236}">
                <a16:creationId xmlns="" xmlns:a16="http://schemas.microsoft.com/office/drawing/2014/main" id="{D9C650A1-DFAB-4FE5-A243-33FB377B1D5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054187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34" name="Text Placeholder 16">
            <a:extLst>
              <a:ext uri="{FF2B5EF4-FFF2-40B4-BE49-F238E27FC236}">
                <a16:creationId xmlns="" xmlns:a16="http://schemas.microsoft.com/office/drawing/2014/main" id="{4A3A77CF-CCE8-4300-B284-488731A0D6A2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54187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5" name="Text Placeholder 16">
            <a:extLst>
              <a:ext uri="{FF2B5EF4-FFF2-40B4-BE49-F238E27FC236}">
                <a16:creationId xmlns="" xmlns:a16="http://schemas.microsoft.com/office/drawing/2014/main" id="{CED9747D-BA2E-407A-96FA-D633964262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54187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36" name="Text Placeholder 16">
            <a:extLst>
              <a:ext uri="{FF2B5EF4-FFF2-40B4-BE49-F238E27FC236}">
                <a16:creationId xmlns="" xmlns:a16="http://schemas.microsoft.com/office/drawing/2014/main" id="{60BBECB3-A844-4CB5-88C2-202E2B5CEE0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8365481" y="255240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7" name="Text Placeholder 16">
            <a:extLst>
              <a:ext uri="{FF2B5EF4-FFF2-40B4-BE49-F238E27FC236}">
                <a16:creationId xmlns="" xmlns:a16="http://schemas.microsoft.com/office/drawing/2014/main" id="{D5B04297-36DA-4897-8465-EB08CBBBFB6B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365481" y="240558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38" name="Text Placeholder 16">
            <a:extLst>
              <a:ext uri="{FF2B5EF4-FFF2-40B4-BE49-F238E27FC236}">
                <a16:creationId xmlns="" xmlns:a16="http://schemas.microsoft.com/office/drawing/2014/main" id="{BD3BD1FA-67F9-4E89-B88B-9FA85836126C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8365481" y="303622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9" name="Text Placeholder 16">
            <a:extLst>
              <a:ext uri="{FF2B5EF4-FFF2-40B4-BE49-F238E27FC236}">
                <a16:creationId xmlns="" xmlns:a16="http://schemas.microsoft.com/office/drawing/2014/main" id="{35348119-F025-4537-805B-E0715337695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8365481" y="288940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0" name="Text Placeholder 16">
            <a:extLst>
              <a:ext uri="{FF2B5EF4-FFF2-40B4-BE49-F238E27FC236}">
                <a16:creationId xmlns="" xmlns:a16="http://schemas.microsoft.com/office/drawing/2014/main" id="{F312DDB3-AB74-4CDE-A41D-814946FF29F9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365481" y="352506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1" name="Text Placeholder 16">
            <a:extLst>
              <a:ext uri="{FF2B5EF4-FFF2-40B4-BE49-F238E27FC236}">
                <a16:creationId xmlns="" xmlns:a16="http://schemas.microsoft.com/office/drawing/2014/main" id="{56666979-74DD-496B-8C33-9E622418058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8365481" y="337824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  <p:sp>
        <p:nvSpPr>
          <p:cNvPr id="242" name="Text Placeholder 16">
            <a:extLst>
              <a:ext uri="{FF2B5EF4-FFF2-40B4-BE49-F238E27FC236}">
                <a16:creationId xmlns="" xmlns:a16="http://schemas.microsoft.com/office/drawing/2014/main" id="{665B96EF-D973-46D2-A934-8EFE0E2A412A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360990" y="4992627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3" name="Text Placeholder 16">
            <a:extLst>
              <a:ext uri="{FF2B5EF4-FFF2-40B4-BE49-F238E27FC236}">
                <a16:creationId xmlns="" xmlns:a16="http://schemas.microsoft.com/office/drawing/2014/main" id="{CD82F932-4FE2-4C41-BF21-77FCF23B2714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360990" y="4845803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Education</a:t>
            </a:r>
            <a:endParaRPr lang="ro-RO" dirty="0"/>
          </a:p>
        </p:txBody>
      </p:sp>
      <p:sp>
        <p:nvSpPr>
          <p:cNvPr id="244" name="Text Placeholder 16">
            <a:extLst>
              <a:ext uri="{FF2B5EF4-FFF2-40B4-BE49-F238E27FC236}">
                <a16:creationId xmlns="" xmlns:a16="http://schemas.microsoft.com/office/drawing/2014/main" id="{120602C9-3F81-44C3-9533-05660004AE1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360990" y="5476445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5" name="Text Placeholder 16">
            <a:extLst>
              <a:ext uri="{FF2B5EF4-FFF2-40B4-BE49-F238E27FC236}">
                <a16:creationId xmlns="" xmlns:a16="http://schemas.microsoft.com/office/drawing/2014/main" id="{09EC9AAD-F849-482A-ACDE-32D70164092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360990" y="5329621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Skills</a:t>
            </a:r>
            <a:endParaRPr lang="ro-RO" dirty="0"/>
          </a:p>
        </p:txBody>
      </p:sp>
      <p:sp>
        <p:nvSpPr>
          <p:cNvPr id="246" name="Text Placeholder 16">
            <a:extLst>
              <a:ext uri="{FF2B5EF4-FFF2-40B4-BE49-F238E27FC236}">
                <a16:creationId xmlns="" xmlns:a16="http://schemas.microsoft.com/office/drawing/2014/main" id="{20A4947A-ABCC-4592-87C3-4D9BF2D7B34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360990" y="5965284"/>
            <a:ext cx="248559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7" name="Text Placeholder 16">
            <a:extLst>
              <a:ext uri="{FF2B5EF4-FFF2-40B4-BE49-F238E27FC236}">
                <a16:creationId xmlns="" xmlns:a16="http://schemas.microsoft.com/office/drawing/2014/main" id="{565B26D6-4450-4255-A98C-00A473CCC360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60990" y="5818460"/>
            <a:ext cx="24855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Past job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403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1" name="Oval 100">
            <a:extLst>
              <a:ext uri="{FF2B5EF4-FFF2-40B4-BE49-F238E27FC236}">
                <a16:creationId xmlns="" xmlns:a16="http://schemas.microsoft.com/office/drawing/2014/main" id="{7A4851C5-A5AC-4CA2-944E-024D5B155853}"/>
              </a:ext>
            </a:extLst>
          </p:cNvPr>
          <p:cNvSpPr/>
          <p:nvPr userDrawn="1"/>
        </p:nvSpPr>
        <p:spPr>
          <a:xfrm>
            <a:off x="1582720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Oval 102">
            <a:extLst>
              <a:ext uri="{FF2B5EF4-FFF2-40B4-BE49-F238E27FC236}">
                <a16:creationId xmlns="" xmlns:a16="http://schemas.microsoft.com/office/drawing/2014/main" id="{9F195C26-92E1-43CF-AD29-E9036AF4E64A}"/>
              </a:ext>
            </a:extLst>
          </p:cNvPr>
          <p:cNvSpPr/>
          <p:nvPr userDrawn="1"/>
        </p:nvSpPr>
        <p:spPr>
          <a:xfrm>
            <a:off x="5083828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5" name="Oval 104">
            <a:extLst>
              <a:ext uri="{FF2B5EF4-FFF2-40B4-BE49-F238E27FC236}">
                <a16:creationId xmlns="" xmlns:a16="http://schemas.microsoft.com/office/drawing/2014/main" id="{6D98DBFC-0EE6-477D-BA2F-DBC0D63A2D8B}"/>
              </a:ext>
            </a:extLst>
          </p:cNvPr>
          <p:cNvSpPr/>
          <p:nvPr userDrawn="1"/>
        </p:nvSpPr>
        <p:spPr>
          <a:xfrm>
            <a:off x="8584936" y="1917805"/>
            <a:ext cx="1944304" cy="1944304"/>
          </a:xfrm>
          <a:prstGeom prst="ellipse">
            <a:avLst/>
          </a:prstGeom>
          <a:noFill/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149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1"/>
            <a:ext cx="10910887" cy="4027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814DC51D-0B2B-4D56-BAC3-F2930F73D2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1293" y="6161246"/>
            <a:ext cx="1091088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063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E9D24198-83D7-4D5D-B7E9-26BF61EAFB56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3023636" y="-1792165"/>
            <a:ext cx="6881327" cy="670320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bg1">
                <a:lumMod val="95000"/>
                <a:alpha val="8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5A64DCF6-A09F-4D88-AAFF-8ED9B433F9FA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-695203" y="4038348"/>
            <a:ext cx="3599997" cy="350681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">
            <a:extLst>
              <a:ext uri="{FF2B5EF4-FFF2-40B4-BE49-F238E27FC236}">
                <a16:creationId xmlns="" xmlns:a16="http://schemas.microsoft.com/office/drawing/2014/main" id="{4DB811EB-5C01-4134-A84E-7628F72D57A3}"/>
              </a:ext>
            </a:extLst>
          </p:cNvPr>
          <p:cNvSpPr>
            <a:spLocks/>
          </p:cNvSpPr>
          <p:nvPr userDrawn="1"/>
        </p:nvSpPr>
        <p:spPr bwMode="auto">
          <a:xfrm rot="3600000">
            <a:off x="9699707" y="4189282"/>
            <a:ext cx="1751678" cy="170633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98425">
            <a:solidFill>
              <a:schemeClr val="accent1">
                <a:lumMod val="20000"/>
                <a:lumOff val="80000"/>
                <a:alpha val="2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70F018B-BA93-45D9-B64C-9DFA0FFEA1B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97373" y="6289424"/>
            <a:ext cx="563916" cy="0"/>
          </a:xfrm>
          <a:prstGeom prst="line">
            <a:avLst/>
          </a:prstGeom>
          <a:ln w="508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362CE1F9-3224-4F5D-999B-8128A63A6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86792" y="-1718972"/>
            <a:ext cx="6555017" cy="6556820"/>
          </a:xfrm>
          <a:custGeom>
            <a:avLst/>
            <a:gdLst>
              <a:gd name="connsiteX0" fmla="*/ 2460770 w 6555017"/>
              <a:gd name="connsiteY0" fmla="*/ 437 h 6556820"/>
              <a:gd name="connsiteX1" fmla="*/ 2834003 w 6555017"/>
              <a:gd name="connsiteY1" fmla="*/ 33380 h 6556820"/>
              <a:gd name="connsiteX2" fmla="*/ 2913544 w 6555017"/>
              <a:gd name="connsiteY2" fmla="*/ 43886 h 6556820"/>
              <a:gd name="connsiteX3" fmla="*/ 3037179 w 6555017"/>
              <a:gd name="connsiteY3" fmla="*/ 77015 h 6556820"/>
              <a:gd name="connsiteX4" fmla="*/ 3085296 w 6555017"/>
              <a:gd name="connsiteY4" fmla="*/ 98489 h 6556820"/>
              <a:gd name="connsiteX5" fmla="*/ 3638406 w 6555017"/>
              <a:gd name="connsiteY5" fmla="*/ 345224 h 6556820"/>
              <a:gd name="connsiteX6" fmla="*/ 4320063 w 6555017"/>
              <a:gd name="connsiteY6" fmla="*/ 810114 h 6556820"/>
              <a:gd name="connsiteX7" fmla="*/ 5204828 w 6555017"/>
              <a:gd name="connsiteY7" fmla="*/ 1622789 h 6556820"/>
              <a:gd name="connsiteX8" fmla="*/ 5952902 w 6555017"/>
              <a:gd name="connsiteY8" fmla="*/ 2512308 h 6556820"/>
              <a:gd name="connsiteX9" fmla="*/ 6348430 w 6555017"/>
              <a:gd name="connsiteY9" fmla="*/ 3192303 h 6556820"/>
              <a:gd name="connsiteX10" fmla="*/ 6533944 w 6555017"/>
              <a:gd name="connsiteY10" fmla="*/ 3794096 h 6556820"/>
              <a:gd name="connsiteX11" fmla="*/ 6534264 w 6555017"/>
              <a:gd name="connsiteY11" fmla="*/ 4309397 h 6556820"/>
              <a:gd name="connsiteX12" fmla="*/ 6521418 w 6555017"/>
              <a:gd name="connsiteY12" fmla="*/ 4394313 h 6556820"/>
              <a:gd name="connsiteX13" fmla="*/ 6495514 w 6555017"/>
              <a:gd name="connsiteY13" fmla="*/ 4490988 h 6556820"/>
              <a:gd name="connsiteX14" fmla="*/ 6484825 w 6555017"/>
              <a:gd name="connsiteY14" fmla="*/ 4513551 h 6556820"/>
              <a:gd name="connsiteX15" fmla="*/ 6431613 w 6555017"/>
              <a:gd name="connsiteY15" fmla="*/ 4650902 h 6556820"/>
              <a:gd name="connsiteX16" fmla="*/ 6108606 w 6555017"/>
              <a:gd name="connsiteY16" fmla="*/ 5130738 h 6556820"/>
              <a:gd name="connsiteX17" fmla="*/ 5523532 w 6555017"/>
              <a:gd name="connsiteY17" fmla="*/ 5593751 h 6556820"/>
              <a:gd name="connsiteX18" fmla="*/ 4795660 w 6555017"/>
              <a:gd name="connsiteY18" fmla="*/ 5953027 h 6556820"/>
              <a:gd name="connsiteX19" fmla="*/ 3454140 w 6555017"/>
              <a:gd name="connsiteY19" fmla="*/ 6368506 h 6556820"/>
              <a:gd name="connsiteX20" fmla="*/ 3320624 w 6555017"/>
              <a:gd name="connsiteY20" fmla="*/ 6395965 h 6556820"/>
              <a:gd name="connsiteX21" fmla="*/ 3319552 w 6555017"/>
              <a:gd name="connsiteY21" fmla="*/ 6385328 h 6556820"/>
              <a:gd name="connsiteX22" fmla="*/ 2897313 w 6555017"/>
              <a:gd name="connsiteY22" fmla="*/ 6041193 h 6556820"/>
              <a:gd name="connsiteX23" fmla="*/ 2466318 w 6555017"/>
              <a:gd name="connsiteY23" fmla="*/ 6472188 h 6556820"/>
              <a:gd name="connsiteX24" fmla="*/ 2472695 w 6555017"/>
              <a:gd name="connsiteY24" fmla="*/ 6535440 h 6556820"/>
              <a:gd name="connsiteX25" fmla="*/ 2247525 w 6555017"/>
              <a:gd name="connsiteY25" fmla="*/ 6551823 h 6556820"/>
              <a:gd name="connsiteX26" fmla="*/ 1996358 w 6555017"/>
              <a:gd name="connsiteY26" fmla="*/ 6556628 h 6556820"/>
              <a:gd name="connsiteX27" fmla="*/ 1353535 w 6555017"/>
              <a:gd name="connsiteY27" fmla="*/ 6486410 h 6556820"/>
              <a:gd name="connsiteX28" fmla="*/ 1320856 w 6555017"/>
              <a:gd name="connsiteY28" fmla="*/ 6482421 h 6556820"/>
              <a:gd name="connsiteX29" fmla="*/ 1202708 w 6555017"/>
              <a:gd name="connsiteY29" fmla="*/ 6450763 h 6556820"/>
              <a:gd name="connsiteX30" fmla="*/ 1164406 w 6555017"/>
              <a:gd name="connsiteY30" fmla="*/ 6435413 h 6556820"/>
              <a:gd name="connsiteX31" fmla="*/ 891158 w 6555017"/>
              <a:gd name="connsiteY31" fmla="*/ 6326281 h 6556820"/>
              <a:gd name="connsiteX32" fmla="*/ 277002 w 6555017"/>
              <a:gd name="connsiteY32" fmla="*/ 5750438 h 6556820"/>
              <a:gd name="connsiteX33" fmla="*/ 60130 w 6555017"/>
              <a:gd name="connsiteY33" fmla="*/ 5166305 h 6556820"/>
              <a:gd name="connsiteX34" fmla="*/ 1587 w 6555017"/>
              <a:gd name="connsiteY34" fmla="*/ 4414190 h 6556820"/>
              <a:gd name="connsiteX35" fmla="*/ 56425 w 6555017"/>
              <a:gd name="connsiteY35" fmla="*/ 3797021 h 6556820"/>
              <a:gd name="connsiteX36" fmla="*/ 143017 w 6555017"/>
              <a:gd name="connsiteY36" fmla="*/ 3309777 h 6556820"/>
              <a:gd name="connsiteX37" fmla="*/ 255231 w 6555017"/>
              <a:gd name="connsiteY37" fmla="*/ 2833211 h 6556820"/>
              <a:gd name="connsiteX38" fmla="*/ 258779 w 6555017"/>
              <a:gd name="connsiteY38" fmla="*/ 2808417 h 6556820"/>
              <a:gd name="connsiteX39" fmla="*/ 280393 w 6555017"/>
              <a:gd name="connsiteY39" fmla="*/ 2727757 h 6556820"/>
              <a:gd name="connsiteX40" fmla="*/ 292578 w 6555017"/>
              <a:gd name="connsiteY40" fmla="*/ 2693835 h 6556820"/>
              <a:gd name="connsiteX41" fmla="*/ 476831 w 6555017"/>
              <a:gd name="connsiteY41" fmla="*/ 2098630 h 6556820"/>
              <a:gd name="connsiteX42" fmla="*/ 763389 w 6555017"/>
              <a:gd name="connsiteY42" fmla="*/ 1398936 h 6556820"/>
              <a:gd name="connsiteX43" fmla="*/ 1129701 w 6555017"/>
              <a:gd name="connsiteY43" fmla="*/ 782907 h 6556820"/>
              <a:gd name="connsiteX44" fmla="*/ 1591171 w 6555017"/>
              <a:gd name="connsiteY44" fmla="*/ 307435 h 6556820"/>
              <a:gd name="connsiteX45" fmla="*/ 2460770 w 6555017"/>
              <a:gd name="connsiteY45" fmla="*/ 437 h 655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555017" h="6556820">
                <a:moveTo>
                  <a:pt x="2460770" y="437"/>
                </a:moveTo>
                <a:cubicBezTo>
                  <a:pt x="2586322" y="-2473"/>
                  <a:pt x="2710741" y="9252"/>
                  <a:pt x="2834003" y="33380"/>
                </a:cubicBezTo>
                <a:cubicBezTo>
                  <a:pt x="2860187" y="38490"/>
                  <a:pt x="2886880" y="40557"/>
                  <a:pt x="2913544" y="43886"/>
                </a:cubicBezTo>
                <a:cubicBezTo>
                  <a:pt x="2954851" y="54955"/>
                  <a:pt x="2996160" y="66024"/>
                  <a:pt x="3037179" y="77015"/>
                </a:cubicBezTo>
                <a:cubicBezTo>
                  <a:pt x="3053219" y="84172"/>
                  <a:pt x="3068492" y="93033"/>
                  <a:pt x="3085296" y="98489"/>
                </a:cubicBezTo>
                <a:cubicBezTo>
                  <a:pt x="3278081" y="161271"/>
                  <a:pt x="3461569" y="246033"/>
                  <a:pt x="3638406" y="345224"/>
                </a:cubicBezTo>
                <a:cubicBezTo>
                  <a:pt x="3879015" y="480255"/>
                  <a:pt x="4104493" y="638248"/>
                  <a:pt x="4320063" y="810114"/>
                </a:cubicBezTo>
                <a:cubicBezTo>
                  <a:pt x="4634265" y="1059897"/>
                  <a:pt x="4926105" y="1334200"/>
                  <a:pt x="5204828" y="1622789"/>
                </a:cubicBezTo>
                <a:cubicBezTo>
                  <a:pt x="5474535" y="1902286"/>
                  <a:pt x="5728682" y="2194780"/>
                  <a:pt x="5952902" y="2512308"/>
                </a:cubicBezTo>
                <a:cubicBezTo>
                  <a:pt x="6104554" y="2727436"/>
                  <a:pt x="6240738" y="2951768"/>
                  <a:pt x="6348430" y="3192303"/>
                </a:cubicBezTo>
                <a:cubicBezTo>
                  <a:pt x="6435124" y="3385259"/>
                  <a:pt x="6501176" y="3584760"/>
                  <a:pt x="6533944" y="3794096"/>
                </a:cubicBezTo>
                <a:cubicBezTo>
                  <a:pt x="6560668" y="3965897"/>
                  <a:pt x="6563270" y="4137591"/>
                  <a:pt x="6534264" y="4309397"/>
                </a:cubicBezTo>
                <a:cubicBezTo>
                  <a:pt x="6529475" y="4337671"/>
                  <a:pt x="6525631" y="4365884"/>
                  <a:pt x="6521418" y="4394313"/>
                </a:cubicBezTo>
                <a:cubicBezTo>
                  <a:pt x="6512758" y="4426637"/>
                  <a:pt x="6504176" y="4458664"/>
                  <a:pt x="6495514" y="4490988"/>
                </a:cubicBezTo>
                <a:cubicBezTo>
                  <a:pt x="6491926" y="4498608"/>
                  <a:pt x="6487548" y="4505698"/>
                  <a:pt x="6484825" y="4513551"/>
                </a:cubicBezTo>
                <a:cubicBezTo>
                  <a:pt x="6466992" y="4559308"/>
                  <a:pt x="6451390" y="4605982"/>
                  <a:pt x="6431613" y="4650902"/>
                </a:cubicBezTo>
                <a:cubicBezTo>
                  <a:pt x="6353453" y="4830514"/>
                  <a:pt x="6242444" y="4988292"/>
                  <a:pt x="6108606" y="5130738"/>
                </a:cubicBezTo>
                <a:cubicBezTo>
                  <a:pt x="5936633" y="5313819"/>
                  <a:pt x="5737460" y="5463232"/>
                  <a:pt x="5523532" y="5593751"/>
                </a:cubicBezTo>
                <a:cubicBezTo>
                  <a:pt x="5291766" y="5735384"/>
                  <a:pt x="5047623" y="5852723"/>
                  <a:pt x="4795660" y="5953027"/>
                </a:cubicBezTo>
                <a:cubicBezTo>
                  <a:pt x="4358642" y="6127228"/>
                  <a:pt x="3910841" y="6263675"/>
                  <a:pt x="3454140" y="6368506"/>
                </a:cubicBezTo>
                <a:lnTo>
                  <a:pt x="3320624" y="6395965"/>
                </a:lnTo>
                <a:lnTo>
                  <a:pt x="3319552" y="6385328"/>
                </a:lnTo>
                <a:cubicBezTo>
                  <a:pt x="3279363" y="6188931"/>
                  <a:pt x="3105591" y="6041193"/>
                  <a:pt x="2897313" y="6041193"/>
                </a:cubicBezTo>
                <a:cubicBezTo>
                  <a:pt x="2659281" y="6041193"/>
                  <a:pt x="2466318" y="6234156"/>
                  <a:pt x="2466318" y="6472188"/>
                </a:cubicBezTo>
                <a:lnTo>
                  <a:pt x="2472695" y="6535440"/>
                </a:lnTo>
                <a:lnTo>
                  <a:pt x="2247525" y="6551823"/>
                </a:lnTo>
                <a:cubicBezTo>
                  <a:pt x="2163999" y="6555739"/>
                  <a:pt x="2080282" y="6557423"/>
                  <a:pt x="1996358" y="6556628"/>
                </a:cubicBezTo>
                <a:cubicBezTo>
                  <a:pt x="1779794" y="6554857"/>
                  <a:pt x="1564498" y="6539123"/>
                  <a:pt x="1353535" y="6486410"/>
                </a:cubicBezTo>
                <a:cubicBezTo>
                  <a:pt x="1342768" y="6483843"/>
                  <a:pt x="1331653" y="6483724"/>
                  <a:pt x="1320856" y="6482421"/>
                </a:cubicBezTo>
                <a:cubicBezTo>
                  <a:pt x="1281570" y="6471894"/>
                  <a:pt x="1241994" y="6461289"/>
                  <a:pt x="1202708" y="6450763"/>
                </a:cubicBezTo>
                <a:cubicBezTo>
                  <a:pt x="1189897" y="6445424"/>
                  <a:pt x="1177693" y="6438975"/>
                  <a:pt x="1164406" y="6435413"/>
                </a:cubicBezTo>
                <a:cubicBezTo>
                  <a:pt x="1069157" y="6409574"/>
                  <a:pt x="978849" y="6371075"/>
                  <a:pt x="891158" y="6326281"/>
                </a:cubicBezTo>
                <a:cubicBezTo>
                  <a:pt x="630651" y="6193866"/>
                  <a:pt x="424817" y="6002996"/>
                  <a:pt x="277002" y="5750438"/>
                </a:cubicBezTo>
                <a:cubicBezTo>
                  <a:pt x="170658" y="5568428"/>
                  <a:pt x="102863" y="5371956"/>
                  <a:pt x="60130" y="5166305"/>
                </a:cubicBezTo>
                <a:cubicBezTo>
                  <a:pt x="8711" y="4917964"/>
                  <a:pt x="-5153" y="4666971"/>
                  <a:pt x="1587" y="4414190"/>
                </a:cubicBezTo>
                <a:cubicBezTo>
                  <a:pt x="7493" y="4207270"/>
                  <a:pt x="27243" y="4001836"/>
                  <a:pt x="56425" y="3797021"/>
                </a:cubicBezTo>
                <a:cubicBezTo>
                  <a:pt x="79502" y="3633481"/>
                  <a:pt x="107360" y="3470583"/>
                  <a:pt x="143017" y="3309777"/>
                </a:cubicBezTo>
                <a:cubicBezTo>
                  <a:pt x="178068" y="3150079"/>
                  <a:pt x="217661" y="2991916"/>
                  <a:pt x="255231" y="2833211"/>
                </a:cubicBezTo>
                <a:cubicBezTo>
                  <a:pt x="257088" y="2825127"/>
                  <a:pt x="257501" y="2816656"/>
                  <a:pt x="258779" y="2808417"/>
                </a:cubicBezTo>
                <a:cubicBezTo>
                  <a:pt x="266011" y="2781431"/>
                  <a:pt x="273161" y="2754742"/>
                  <a:pt x="280393" y="2727757"/>
                </a:cubicBezTo>
                <a:cubicBezTo>
                  <a:pt x="284359" y="2716424"/>
                  <a:pt x="289190" y="2705322"/>
                  <a:pt x="292578" y="2693835"/>
                </a:cubicBezTo>
                <a:cubicBezTo>
                  <a:pt x="348315" y="2493910"/>
                  <a:pt x="408753" y="2294929"/>
                  <a:pt x="476831" y="2098630"/>
                </a:cubicBezTo>
                <a:cubicBezTo>
                  <a:pt x="559899" y="1860262"/>
                  <a:pt x="653335" y="1625942"/>
                  <a:pt x="763389" y="1398936"/>
                </a:cubicBezTo>
                <a:cubicBezTo>
                  <a:pt x="868243" y="1183250"/>
                  <a:pt x="986925" y="976037"/>
                  <a:pt x="1129701" y="782907"/>
                </a:cubicBezTo>
                <a:cubicBezTo>
                  <a:pt x="1262197" y="603869"/>
                  <a:pt x="1411896" y="441519"/>
                  <a:pt x="1591171" y="307435"/>
                </a:cubicBezTo>
                <a:cubicBezTo>
                  <a:pt x="1848954" y="114927"/>
                  <a:pt x="2137114" y="7793"/>
                  <a:pt x="2460770" y="43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4215D8A-950A-49C1-9272-5ECBB860BC86}"/>
              </a:ext>
            </a:extLst>
          </p:cNvPr>
          <p:cNvSpPr/>
          <p:nvPr userDrawn="1"/>
        </p:nvSpPr>
        <p:spPr>
          <a:xfrm rot="16200000">
            <a:off x="5695996" y="436679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482C0E2F-DCB7-47DF-AB10-075927268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500000" flipH="1">
            <a:off x="6011091" y="4684148"/>
            <a:ext cx="133350" cy="133350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5067022-8B25-4355-9905-EEAD22750E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93495" y="5647725"/>
            <a:ext cx="579558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>
                    <a:lumMod val="6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86E2CF20-ACA9-4C2F-9C37-610138FB9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6792" y="5273804"/>
            <a:ext cx="5795582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ro-RO" dirty="0"/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C082D7DF-BA1D-4EA0-98D3-A9BE4821CF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40149" y="1756355"/>
            <a:ext cx="5448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8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C7115C3-89D6-4513-BA8A-208851301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20294" y="2898174"/>
            <a:ext cx="375796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  <a:endParaRPr lang="ro-RO" dirty="0"/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3B871B6C-054E-4352-B1E2-C11755DC94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7020" y="3107131"/>
            <a:ext cx="375796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Position here</a:t>
            </a:r>
            <a:endParaRPr lang="ro-RO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7447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1B9F7F7-79A2-4276-A272-8AD9597D4930}"/>
              </a:ext>
            </a:extLst>
          </p:cNvPr>
          <p:cNvSpPr/>
          <p:nvPr userDrawn="1"/>
        </p:nvSpPr>
        <p:spPr>
          <a:xfrm>
            <a:off x="534853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224EE092-7E9A-41C0-9A23-A1E10B200ED0}"/>
              </a:ext>
            </a:extLst>
          </p:cNvPr>
          <p:cNvSpPr/>
          <p:nvPr userDrawn="1"/>
        </p:nvSpPr>
        <p:spPr>
          <a:xfrm>
            <a:off x="8845364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1008878-EA57-4E95-8EFE-90000367E694}"/>
              </a:ext>
            </a:extLst>
          </p:cNvPr>
          <p:cNvSpPr/>
          <p:nvPr userDrawn="1"/>
        </p:nvSpPr>
        <p:spPr>
          <a:xfrm>
            <a:off x="1853319" y="2182996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00" name="Freeform: Shape 99">
            <a:extLst>
              <a:ext uri="{FF2B5EF4-FFF2-40B4-BE49-F238E27FC236}">
                <a16:creationId xmlns="" xmlns:a16="http://schemas.microsoft.com/office/drawing/2014/main" id="{A2C95ECC-15D8-4D51-8BE8-5B598938C16D}"/>
              </a:ext>
            </a:extLst>
          </p:cNvPr>
          <p:cNvSpPr/>
          <p:nvPr userDrawn="1"/>
        </p:nvSpPr>
        <p:spPr>
          <a:xfrm>
            <a:off x="1928474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Freeform: Shape 101">
            <a:extLst>
              <a:ext uri="{FF2B5EF4-FFF2-40B4-BE49-F238E27FC236}">
                <a16:creationId xmlns="" xmlns:a16="http://schemas.microsoft.com/office/drawing/2014/main" id="{4FF878A1-9162-4F6F-82CF-FD84F94BC0AB}"/>
              </a:ext>
            </a:extLst>
          </p:cNvPr>
          <p:cNvSpPr/>
          <p:nvPr userDrawn="1"/>
        </p:nvSpPr>
        <p:spPr>
          <a:xfrm>
            <a:off x="5429582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Freeform: Shape 103">
            <a:extLst>
              <a:ext uri="{FF2B5EF4-FFF2-40B4-BE49-F238E27FC236}">
                <a16:creationId xmlns="" xmlns:a16="http://schemas.microsoft.com/office/drawing/2014/main" id="{8F04C497-477C-4D9A-B687-0FA19443E300}"/>
              </a:ext>
            </a:extLst>
          </p:cNvPr>
          <p:cNvSpPr/>
          <p:nvPr userDrawn="1"/>
        </p:nvSpPr>
        <p:spPr>
          <a:xfrm>
            <a:off x="8930690" y="3890591"/>
            <a:ext cx="1252796" cy="1415927"/>
          </a:xfrm>
          <a:custGeom>
            <a:avLst/>
            <a:gdLst>
              <a:gd name="connsiteX0" fmla="*/ 1252796 w 1252796"/>
              <a:gd name="connsiteY0" fmla="*/ 0 h 1415927"/>
              <a:gd name="connsiteX1" fmla="*/ 1252796 w 1252796"/>
              <a:gd name="connsiteY1" fmla="*/ 789529 h 1415927"/>
              <a:gd name="connsiteX2" fmla="*/ 626398 w 1252796"/>
              <a:gd name="connsiteY2" fmla="*/ 1415927 h 1415927"/>
              <a:gd name="connsiteX3" fmla="*/ 0 w 1252796"/>
              <a:gd name="connsiteY3" fmla="*/ 789529 h 1415927"/>
              <a:gd name="connsiteX4" fmla="*/ 0 w 1252796"/>
              <a:gd name="connsiteY4" fmla="*/ 0 h 1415927"/>
              <a:gd name="connsiteX5" fmla="*/ 165695 w 1252796"/>
              <a:gd name="connsiteY5" fmla="*/ 89936 h 1415927"/>
              <a:gd name="connsiteX6" fmla="*/ 626398 w 1252796"/>
              <a:gd name="connsiteY6" fmla="*/ 182948 h 1415927"/>
              <a:gd name="connsiteX7" fmla="*/ 1087102 w 1252796"/>
              <a:gd name="connsiteY7" fmla="*/ 89936 h 141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2796" h="1415927">
                <a:moveTo>
                  <a:pt x="1252796" y="0"/>
                </a:moveTo>
                <a:lnTo>
                  <a:pt x="1252796" y="789529"/>
                </a:lnTo>
                <a:cubicBezTo>
                  <a:pt x="1252796" y="1135479"/>
                  <a:pt x="972348" y="1415927"/>
                  <a:pt x="626398" y="1415927"/>
                </a:cubicBezTo>
                <a:cubicBezTo>
                  <a:pt x="280448" y="1415927"/>
                  <a:pt x="0" y="1135479"/>
                  <a:pt x="0" y="789529"/>
                </a:cubicBezTo>
                <a:lnTo>
                  <a:pt x="0" y="0"/>
                </a:lnTo>
                <a:lnTo>
                  <a:pt x="165695" y="89936"/>
                </a:lnTo>
                <a:cubicBezTo>
                  <a:pt x="307297" y="149829"/>
                  <a:pt x="462980" y="182948"/>
                  <a:pt x="626398" y="182948"/>
                </a:cubicBezTo>
                <a:cubicBezTo>
                  <a:pt x="789817" y="182948"/>
                  <a:pt x="945500" y="149829"/>
                  <a:pt x="1087102" y="89936"/>
                </a:cubicBezTo>
                <a:close/>
              </a:path>
            </a:pathLst>
          </a:cu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2DFA88FE-FD3F-43F7-92CB-F97A3387D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68184" y="2614871"/>
            <a:ext cx="1373375" cy="55017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7BF512BB-7784-43B9-8224-1F1A2F33B55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3575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1BB29179-54C9-4FB7-AC9C-11D674F8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899" y="2597568"/>
            <a:ext cx="1373375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17FF3F5C-2C77-491C-B78E-809D554CE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F921E36F-11D3-47ED-9475-7FE41F1A67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63117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FD1D1B2C-D7B4-473F-8E31-0FADBB4B60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D505A647-977E-494F-A9F6-9A1CD321BF7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1CECF4C2-6144-4DE2-91F8-3FFBBE180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0378B30D-69AA-4EB4-959F-5CA23006033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9447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924050"/>
            <a:ext cx="10910887" cy="40271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4811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" name="Chart Placeholder 2">
            <a:extLst>
              <a:ext uri="{FF2B5EF4-FFF2-40B4-BE49-F238E27FC236}">
                <a16:creationId xmlns="" xmlns:a16="http://schemas.microsoft.com/office/drawing/2014/main" id="{6C437E93-6A91-45EA-85CB-5BEF354FFFAF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1663" y="1885950"/>
            <a:ext cx="6237287" cy="40652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78AAE2D-98C1-4975-8ECF-D2BC02C7EF9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5" y="253182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" name="AutoShape 1">
            <a:extLst>
              <a:ext uri="{FF2B5EF4-FFF2-40B4-BE49-F238E27FC236}">
                <a16:creationId xmlns="" xmlns:a16="http://schemas.microsoft.com/office/drawing/2014/main" id="{06B2ED46-834B-442A-99B5-831137B428D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3" y="255780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" name="AutoShape 1">
            <a:extLst>
              <a:ext uri="{FF2B5EF4-FFF2-40B4-BE49-F238E27FC236}">
                <a16:creationId xmlns="" xmlns:a16="http://schemas.microsoft.com/office/drawing/2014/main" id="{26BFDA40-E350-474F-92EE-AC379FA06BF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35877" y="3787188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" name="AutoShape 1">
            <a:extLst>
              <a:ext uri="{FF2B5EF4-FFF2-40B4-BE49-F238E27FC236}">
                <a16:creationId xmlns="" xmlns:a16="http://schemas.microsoft.com/office/drawing/2014/main" id="{C5CA34D7-C76F-4C93-A89C-08283D8ECEA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45375" y="381316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F6DD705E-57DE-4B15-A824-CFE79757AA5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428886" y="50425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6" name="AutoShape 1">
            <a:extLst>
              <a:ext uri="{FF2B5EF4-FFF2-40B4-BE49-F238E27FC236}">
                <a16:creationId xmlns="" xmlns:a16="http://schemas.microsoft.com/office/drawing/2014/main" id="{33312BD6-D25C-4C1E-B0EE-03B0D3D8F4F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438384" y="50685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813CDCE-CDEE-414C-89EE-61A3AE73C2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10782E4F-273A-4D5A-86F7-9BD865FEB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29572" y="2507879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7AD28F52-0D5D-4E57-AFD2-643B589489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8AE2AD6-C7F7-4611-8846-958789617A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2" y="3779593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549EA11D-C990-4EE4-A578-00262A65F3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EE6BCDCB-CA8D-48CA-ABC9-1BE1C3A58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2" y="5022405"/>
            <a:ext cx="308261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7351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FC010253-52B4-47CB-B239-BE00C5581186}"/>
              </a:ext>
            </a:extLst>
          </p:cNvPr>
          <p:cNvSpPr/>
          <p:nvPr userDrawn="1"/>
        </p:nvSpPr>
        <p:spPr>
          <a:xfrm>
            <a:off x="715166" y="1801970"/>
            <a:ext cx="5239032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FDD94B22-5005-4D98-A789-132196A5E259}"/>
              </a:ext>
            </a:extLst>
          </p:cNvPr>
          <p:cNvSpPr/>
          <p:nvPr userDrawn="1"/>
        </p:nvSpPr>
        <p:spPr>
          <a:xfrm>
            <a:off x="6259398" y="1801970"/>
            <a:ext cx="5217438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AutoShape 1">
            <a:extLst>
              <a:ext uri="{FF2B5EF4-FFF2-40B4-BE49-F238E27FC236}">
                <a16:creationId xmlns="" xmlns:a16="http://schemas.microsoft.com/office/drawing/2014/main" id="{09905995-DD61-4D07-A9A4-6836BE76FCE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55474" y="3088820"/>
            <a:ext cx="1102649" cy="10741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 w="952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DB2A4FAE-8783-4B15-BCF3-5EFB4C8EBF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6504C90-A0D7-4087-B17C-5CF1E37A97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5D6F51A-F903-4850-83C4-B13A953424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6FF7ACE9-4614-4800-96B8-4F81E1CFD0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7E5FD9F-D87E-459B-AC8C-BF84C95142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70835" y="3429000"/>
            <a:ext cx="100745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vs</a:t>
            </a:r>
            <a:endParaRPr lang="ro-RO" dirty="0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5526E235-7D59-4316-81D6-2AB72C02A8E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01FD1D32-DEB2-4226-934C-5F217157960A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621164" y="2073999"/>
            <a:ext cx="4642148" cy="29761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32739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90281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B41CC2CC-C39A-4065-BA51-C6EC046A38F3}"/>
              </a:ext>
            </a:extLst>
          </p:cNvPr>
          <p:cNvSpPr/>
          <p:nvPr userDrawn="1"/>
        </p:nvSpPr>
        <p:spPr>
          <a:xfrm>
            <a:off x="71516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6505F19D-1DFA-41EF-BC07-B3EF9E22194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11748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60E01A60-0157-4A64-BF06-682BB11F3120}"/>
              </a:ext>
            </a:extLst>
          </p:cNvPr>
          <p:cNvSpPr/>
          <p:nvPr userDrawn="1"/>
        </p:nvSpPr>
        <p:spPr>
          <a:xfrm>
            <a:off x="8070247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3" name="AutoShape 1">
            <a:extLst>
              <a:ext uri="{FF2B5EF4-FFF2-40B4-BE49-F238E27FC236}">
                <a16:creationId xmlns="" xmlns:a16="http://schemas.microsoft.com/office/drawing/2014/main" id="{AC9613D3-9B42-4BDF-BF62-D5E52390995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72562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551A602-21E4-4CE6-ADD2-4FA599A89653}"/>
              </a:ext>
            </a:extLst>
          </p:cNvPr>
          <p:cNvSpPr/>
          <p:nvPr userDrawn="1"/>
        </p:nvSpPr>
        <p:spPr>
          <a:xfrm>
            <a:off x="4392706" y="1877761"/>
            <a:ext cx="3404251" cy="3490386"/>
          </a:xfrm>
          <a:prstGeom prst="roundRect">
            <a:avLst>
              <a:gd name="adj" fmla="val 4933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AutoShape 1">
            <a:extLst>
              <a:ext uri="{FF2B5EF4-FFF2-40B4-BE49-F238E27FC236}">
                <a16:creationId xmlns="" xmlns:a16="http://schemas.microsoft.com/office/drawing/2014/main" id="{EEEB6D75-5EB2-40ED-B573-8FB9B542359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795021" y="1784611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3ECF2583-E519-4B45-92ED-32B650EA7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42F4C56A-4D7E-488B-96D9-771CFDFCCE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9EB0E5FD-B5B7-41BD-AE3C-5AF0806C33B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D1A42CFC-240E-4AE5-8B86-A4F4F85E27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9B0F7EE-56B7-450E-A785-F6635F78B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CAF77F80-2F54-4773-A8F1-641A35162F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504360"/>
            <a:ext cx="319072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Chart Placeholder 2">
            <a:extLst>
              <a:ext uri="{FF2B5EF4-FFF2-40B4-BE49-F238E27FC236}">
                <a16:creationId xmlns="" xmlns:a16="http://schemas.microsoft.com/office/drawing/2014/main" id="{88ED427B-511D-4204-A9E8-D2A7AABB54C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76546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Chart Placeholder 2">
            <a:extLst>
              <a:ext uri="{FF2B5EF4-FFF2-40B4-BE49-F238E27FC236}">
                <a16:creationId xmlns="" xmlns:a16="http://schemas.microsoft.com/office/drawing/2014/main" id="{D91853AC-6915-4882-932B-858F15B4D108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455291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84E36B1A-9A4A-47D2-A59B-97AD86B3447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8231628" y="2059065"/>
            <a:ext cx="3083826" cy="3118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707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C6862438-C29A-4C05-84EA-B025316DF58C}"/>
              </a:ext>
            </a:extLst>
          </p:cNvPr>
          <p:cNvSpPr/>
          <p:nvPr userDrawn="1"/>
        </p:nvSpPr>
        <p:spPr>
          <a:xfrm>
            <a:off x="715166" y="1877761"/>
            <a:ext cx="10759332" cy="3661980"/>
          </a:xfrm>
          <a:prstGeom prst="roundRect">
            <a:avLst>
              <a:gd name="adj" fmla="val 3194"/>
            </a:avLst>
          </a:prstGeom>
          <a:solidFill>
            <a:schemeClr val="bg1"/>
          </a:solidFill>
          <a:ln>
            <a:noFill/>
          </a:ln>
          <a:effectLst>
            <a:glow rad="152400">
              <a:schemeClr val="accent5">
                <a:satMod val="175000"/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AutoShape 1">
            <a:extLst>
              <a:ext uri="{FF2B5EF4-FFF2-40B4-BE49-F238E27FC236}">
                <a16:creationId xmlns="" xmlns:a16="http://schemas.microsoft.com/office/drawing/2014/main" id="{D62F03F0-0BDA-4FA3-ACD2-B40802019E34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424074" y="1784610"/>
            <a:ext cx="766355" cy="74651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4A00C48E-EF19-45FB-B990-82F6139526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F1472AD4-63F5-4980-98FD-31CC7B6F1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Chart Placeholder 2">
            <a:extLst>
              <a:ext uri="{FF2B5EF4-FFF2-40B4-BE49-F238E27FC236}">
                <a16:creationId xmlns="" xmlns:a16="http://schemas.microsoft.com/office/drawing/2014/main" id="{20DBB932-E25D-4C37-9B71-1824074AC8E3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28688" y="2059065"/>
            <a:ext cx="10338278" cy="3341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45455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FE7EA93A-53FF-436A-A6B1-DF65D985EF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9729" y="2998371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A0B7A521-C609-4764-9B96-921D4D916B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81218" y="2300903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63908523-6DFB-4D2D-8F1D-0F55B4F4A4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76316" y="2646584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494339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494339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2B9168B-1427-42B3-A6CA-C1D7C86366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61BECE0-45C7-4717-A875-2C2A328041DD}"/>
              </a:ext>
            </a:extLst>
          </p:cNvPr>
          <p:cNvSpPr/>
          <p:nvPr userDrawn="1"/>
        </p:nvSpPr>
        <p:spPr>
          <a:xfrm>
            <a:off x="2222900" y="3275964"/>
            <a:ext cx="1423448" cy="142344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CC39BA5C-CF82-4108-B23C-021D486DED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81218" y="1945616"/>
            <a:ext cx="119390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Percentage</a:t>
            </a:r>
            <a:endParaRPr lang="ro-RO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F12E2A-0492-491E-BBD4-BB3B66157F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8539" y="1761266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1250595B-6758-4EDD-8F61-534ABE53AA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1815" y="4316090"/>
            <a:ext cx="1083122" cy="156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96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5A30069B-7E93-4FFA-90E3-B07B829F36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7891" y="245467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2DF21649-FA37-49FD-A8F4-0C4EBFDF56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77891" y="218604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1A8E5C7-607C-4CDB-BC5F-6017179B81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77891" y="3752633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649C602D-C5B8-4ADB-A924-A8FAACDCAC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7891" y="3484006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967E8583-B461-494A-B7BA-5D4693CFB9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7891" y="4943016"/>
            <a:ext cx="403429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3B8A8032-CD0A-401B-A680-11F904B0D9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77891" y="4674389"/>
            <a:ext cx="4034289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35391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696DC922-CDDA-4CB1-A70D-6E786F5A48B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60436" y="-1715736"/>
            <a:ext cx="8097402" cy="7887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FE8126DD-D50B-4FFA-80D8-DD1207B2E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4637" y="-2219411"/>
            <a:ext cx="8354388" cy="8356685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A22D604-4BBB-43E9-9017-A9EBBE0B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6F1FB3F1-9627-410D-963A-B1572D01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9D15689-2613-40B1-9D35-333D2AD131CB}"/>
              </a:ext>
            </a:extLst>
          </p:cNvPr>
          <p:cNvSpPr/>
          <p:nvPr userDrawn="1"/>
        </p:nvSpPr>
        <p:spPr>
          <a:xfrm>
            <a:off x="715166" y="3397870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E6CBAD9-AC2E-4853-B0FE-4961061914E5}"/>
              </a:ext>
            </a:extLst>
          </p:cNvPr>
          <p:cNvSpPr/>
          <p:nvPr userDrawn="1"/>
        </p:nvSpPr>
        <p:spPr>
          <a:xfrm>
            <a:off x="715166" y="1877762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804975D-FD2B-4D17-97B3-47C8AE8F1292}"/>
              </a:ext>
            </a:extLst>
          </p:cNvPr>
          <p:cNvSpPr/>
          <p:nvPr userDrawn="1"/>
        </p:nvSpPr>
        <p:spPr>
          <a:xfrm>
            <a:off x="715166" y="4912438"/>
            <a:ext cx="4053076" cy="1306706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E7023E-CB5E-4E3D-B379-DDC97E1843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3107" y="2209426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16F440B8-69CC-452D-A5E5-C28C0A9A8F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63107" y="2332537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28" name="Chart Placeholder 2">
            <a:extLst>
              <a:ext uri="{FF2B5EF4-FFF2-40B4-BE49-F238E27FC236}">
                <a16:creationId xmlns="" xmlns:a16="http://schemas.microsoft.com/office/drawing/2014/main" id="{650E8F00-E970-44B3-8582-2797FF27718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2989541" y="2059065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37F7501-65B1-4E8D-BC34-FF8E2CE879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3107" y="3718362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4FA5A0E0-FB81-4905-A9FB-325685861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3107" y="3841473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1" name="Chart Placeholder 2">
            <a:extLst>
              <a:ext uri="{FF2B5EF4-FFF2-40B4-BE49-F238E27FC236}">
                <a16:creationId xmlns="" xmlns:a16="http://schemas.microsoft.com/office/drawing/2014/main" id="{9D9085BB-2A21-48A2-8BC1-E43DF9CA5F0C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2989541" y="3568001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A199F86C-50B4-4B93-9169-62F57A95E7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63107" y="5246664"/>
            <a:ext cx="1578493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b="1" kern="1200" dirty="0">
                <a:solidFill>
                  <a:schemeClr val="bg2">
                    <a:lumMod val="5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8D46EF01-E74C-4796-AE47-790EE0A06A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3107" y="5369775"/>
            <a:ext cx="1901073" cy="52322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accent2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  <a:endParaRPr lang="ro-RO" dirty="0"/>
          </a:p>
        </p:txBody>
      </p:sp>
      <p:sp>
        <p:nvSpPr>
          <p:cNvPr id="34" name="Chart Placeholder 2">
            <a:extLst>
              <a:ext uri="{FF2B5EF4-FFF2-40B4-BE49-F238E27FC236}">
                <a16:creationId xmlns="" xmlns:a16="http://schemas.microsoft.com/office/drawing/2014/main" id="{770CF1D6-8DC8-4BE3-93B1-4AAFCB824B69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2989541" y="5096303"/>
            <a:ext cx="1620559" cy="9508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8792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="" xmlns:a16="http://schemas.microsoft.com/office/drawing/2014/main" id="{6B0721F4-E1B7-444E-A97E-59D000118CA8}"/>
              </a:ext>
            </a:extLst>
          </p:cNvPr>
          <p:cNvSpPr/>
          <p:nvPr userDrawn="1"/>
        </p:nvSpPr>
        <p:spPr>
          <a:xfrm>
            <a:off x="9065404" y="5085035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A810E178-3327-461E-B794-B265FD31598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09849" y="5224021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8012DEC1-96F1-4186-9C50-9E76D28C79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09848" y="5570124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B8431A2-69DE-45FA-9667-A76C5E6D1411}"/>
              </a:ext>
            </a:extLst>
          </p:cNvPr>
          <p:cNvCxnSpPr/>
          <p:nvPr userDrawn="1"/>
        </p:nvCxnSpPr>
        <p:spPr>
          <a:xfrm>
            <a:off x="9332951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6B591D73-B733-4B55-8D6C-129BFE44A87C}"/>
              </a:ext>
            </a:extLst>
          </p:cNvPr>
          <p:cNvCxnSpPr/>
          <p:nvPr userDrawn="1"/>
        </p:nvCxnSpPr>
        <p:spPr>
          <a:xfrm>
            <a:off x="10255026" y="5931381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08F18DCE-C211-470F-8432-36E9E77DC2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47361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3FD4C832-AD83-452A-B9B4-8A96FA07D2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45896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BE691725-036E-4030-92E2-3333AC4A491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272168" y="5816345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D1F86479-1197-43B5-91C0-2B91CF83B7F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70703" y="6047664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="" xmlns:a16="http://schemas.microsoft.com/office/drawing/2014/main" id="{6AC5527A-73AC-473B-BE2C-9191DAB0FA90}"/>
              </a:ext>
            </a:extLst>
          </p:cNvPr>
          <p:cNvSpPr/>
          <p:nvPr userDrawn="1"/>
        </p:nvSpPr>
        <p:spPr>
          <a:xfrm>
            <a:off x="9066608" y="3527326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00759237-1E4F-4246-9B04-0FF0D701A4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11053" y="3666312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215D0BA9-F936-4069-B156-ED2F7E07AE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11052" y="4012415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3A5874B8-9445-4778-B7B5-35262374BB08}"/>
              </a:ext>
            </a:extLst>
          </p:cNvPr>
          <p:cNvCxnSpPr/>
          <p:nvPr userDrawn="1"/>
        </p:nvCxnSpPr>
        <p:spPr>
          <a:xfrm>
            <a:off x="9334155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86B81AB-A642-4805-862E-C5007331A6AE}"/>
              </a:ext>
            </a:extLst>
          </p:cNvPr>
          <p:cNvCxnSpPr/>
          <p:nvPr userDrawn="1"/>
        </p:nvCxnSpPr>
        <p:spPr>
          <a:xfrm>
            <a:off x="10256230" y="4373672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6E1924D5-8094-4391-881A-79D000B4FA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565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A809A722-CD14-401F-A41E-7924AF40F73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47100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45FC9940-E00B-4B98-81F2-8A1E492CB9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73372" y="4258636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139BF0E4-0DED-4FD4-B04F-50A38F94C6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271907" y="4489955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8AAF2A0C-580E-408F-82DB-1CBF1A389AA5}"/>
              </a:ext>
            </a:extLst>
          </p:cNvPr>
          <p:cNvSpPr/>
          <p:nvPr userDrawn="1"/>
        </p:nvSpPr>
        <p:spPr>
          <a:xfrm>
            <a:off x="9067812" y="1972077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="" xmlns:a16="http://schemas.microsoft.com/office/drawing/2014/main" id="{9A8B154D-C0CC-4A30-9240-AA01129C44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12257" y="2111063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09AD50F0-5AFD-42E7-9F3F-4679804609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12256" y="2457166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CF4792B2-B9A5-4EBB-9793-17F16942A3CF}"/>
              </a:ext>
            </a:extLst>
          </p:cNvPr>
          <p:cNvCxnSpPr/>
          <p:nvPr userDrawn="1"/>
        </p:nvCxnSpPr>
        <p:spPr>
          <a:xfrm>
            <a:off x="9335359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643622AB-3C95-4D05-886A-8939A9E827D9}"/>
              </a:ext>
            </a:extLst>
          </p:cNvPr>
          <p:cNvCxnSpPr/>
          <p:nvPr userDrawn="1"/>
        </p:nvCxnSpPr>
        <p:spPr>
          <a:xfrm>
            <a:off x="10257434" y="2818423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2CA7AAED-4873-430E-BDA8-87C4C70EDD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9769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D5466F06-D0A2-4EFD-A49D-B4558F0A5A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48304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9D88E93E-7776-46CF-801D-C30C31B697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74576" y="2703387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53EFD774-2724-4551-84A9-026DED4682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73111" y="2934706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8228014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8228014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4EEA22EF-FE3E-4E8E-9401-79F1F60BC2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59" y="1487482"/>
            <a:ext cx="8228014" cy="7543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C12387DC-5816-4926-A94F-20DA28BEC110}"/>
              </a:ext>
            </a:extLst>
          </p:cNvPr>
          <p:cNvSpPr/>
          <p:nvPr userDrawn="1"/>
        </p:nvSpPr>
        <p:spPr>
          <a:xfrm>
            <a:off x="9067814" y="398213"/>
            <a:ext cx="2381652" cy="1381114"/>
          </a:xfrm>
          <a:prstGeom prst="roundRect">
            <a:avLst>
              <a:gd name="adj" fmla="val 119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59" y="2662634"/>
            <a:ext cx="8228014" cy="38016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871BA47D-3424-4B85-A61C-C6E14CD775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259" y="537199"/>
            <a:ext cx="2065341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0E8A9D66-353F-4DBF-9DCB-FCB64BC4A1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2258" y="883302"/>
            <a:ext cx="2065341" cy="2462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0B891BDA-6B59-415E-A7FC-1C3E96CC0458}"/>
              </a:ext>
            </a:extLst>
          </p:cNvPr>
          <p:cNvCxnSpPr/>
          <p:nvPr userDrawn="1"/>
        </p:nvCxnSpPr>
        <p:spPr>
          <a:xfrm>
            <a:off x="9335361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BC98921-1EB7-43F3-9E2C-0B2C0BC10000}"/>
              </a:ext>
            </a:extLst>
          </p:cNvPr>
          <p:cNvCxnSpPr/>
          <p:nvPr userDrawn="1"/>
        </p:nvCxnSpPr>
        <p:spPr>
          <a:xfrm>
            <a:off x="10257436" y="1244559"/>
            <a:ext cx="0" cy="267536"/>
          </a:xfrm>
          <a:prstGeom prst="line">
            <a:avLst/>
          </a:prstGeom>
          <a:ln w="31750" cap="rnd">
            <a:solidFill>
              <a:schemeClr val="bg1">
                <a:alpha val="3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FBFB6211-1F91-42DB-A0BD-254CEEA2F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9771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39" name="Text Placeholder 16">
            <a:extLst>
              <a:ext uri="{FF2B5EF4-FFF2-40B4-BE49-F238E27FC236}">
                <a16:creationId xmlns="" xmlns:a16="http://schemas.microsoft.com/office/drawing/2014/main" id="{F6B46829-2B3B-4210-AC07-B5B91361F8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8306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E67852C9-B988-4A5F-BBEF-4D443D2623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4578" y="1129523"/>
            <a:ext cx="85468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%</a:t>
            </a:r>
            <a:endParaRPr lang="ro-RO" dirty="0"/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109C45FB-8A68-46E3-8456-CCDD9AF870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73113" y="1360842"/>
            <a:ext cx="85468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131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FA50CF2-D921-43A2-94F0-DAAE95B4B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2340" y="2489455"/>
            <a:ext cx="4614835" cy="2149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6D10CA81-043F-41C2-A64C-647692F45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2B913CBC-0749-4582-B2B6-559DA29C9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ED2B4759-3995-42AA-A59B-181DDBF05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2339" y="4895833"/>
            <a:ext cx="4614835" cy="3795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EA9283C0-DF76-468A-A871-C23D1D53C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2338" y="5106147"/>
            <a:ext cx="461483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996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6D2500E3-1556-4BE3-BADC-69D409028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51159" y="606345"/>
            <a:ext cx="5494338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6000" kern="1200" dirty="0">
                <a:solidFill>
                  <a:schemeClr val="accent2"/>
                </a:solidFill>
                <a:latin typeface="Titillium Lt" panose="000003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Continent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494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494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C232CBB5-DAE4-49FA-9393-71E3221B5A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1660" y="1533076"/>
            <a:ext cx="5349500" cy="49312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0E2DFE1-1A13-4FCB-B567-DE88D580BC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1159" y="1480107"/>
            <a:ext cx="54943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here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8F6411B-E869-46CC-A2C9-CB9E2713037B}"/>
              </a:ext>
            </a:extLst>
          </p:cNvPr>
          <p:cNvSpPr/>
          <p:nvPr userDrawn="1"/>
        </p:nvSpPr>
        <p:spPr>
          <a:xfrm>
            <a:off x="6186878" y="5326176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EB08411B-35FC-43A4-AA10-69F6F5311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488" y="5453670"/>
            <a:ext cx="140340" cy="112272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1B52637-DF95-4D5A-89F7-29BEFF24CEC2}"/>
              </a:ext>
            </a:extLst>
          </p:cNvPr>
          <p:cNvSpPr/>
          <p:nvPr userDrawn="1"/>
        </p:nvSpPr>
        <p:spPr>
          <a:xfrm>
            <a:off x="6190848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D0DC025E-41A6-448F-9959-B315DC254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0458" y="5928621"/>
            <a:ext cx="140340" cy="112272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="" xmlns:a16="http://schemas.microsoft.com/office/drawing/2014/main" id="{FA435766-1B3F-4686-ADFE-7591EF5BD34B}"/>
              </a:ext>
            </a:extLst>
          </p:cNvPr>
          <p:cNvSpPr/>
          <p:nvPr userDrawn="1"/>
        </p:nvSpPr>
        <p:spPr>
          <a:xfrm>
            <a:off x="8907476" y="5326262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11F6855F-91CD-4D08-AB26-D130E09D7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453756"/>
            <a:ext cx="140340" cy="112272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="" xmlns:a16="http://schemas.microsoft.com/office/drawing/2014/main" id="{FEBBCCAA-4F5E-4048-8220-B14AB204A9DE}"/>
              </a:ext>
            </a:extLst>
          </p:cNvPr>
          <p:cNvSpPr/>
          <p:nvPr userDrawn="1"/>
        </p:nvSpPr>
        <p:spPr>
          <a:xfrm>
            <a:off x="8907476" y="5801127"/>
            <a:ext cx="352354" cy="35235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205A16B-A922-438A-8641-C42E2081A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7086" y="5928621"/>
            <a:ext cx="140340" cy="112272"/>
          </a:xfrm>
          <a:prstGeom prst="rect">
            <a:avLst/>
          </a:prstGeom>
        </p:spPr>
      </p:pic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1045DEF0-A244-4A3B-A36F-C91B03DDC3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46438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95D82DB9-84A2-4601-A95B-BAD97A8FF6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6438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BA757905-D3CC-484A-9C49-B422FC6D10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67036" y="5840906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05E16371-1F55-495B-9A74-0647DC3F36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67036" y="5361752"/>
            <a:ext cx="2068925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477F282D-C89A-433D-9BAC-69CB04B717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2315" y="3606226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B99DE6A2-DDB6-413C-9761-F7E058A60B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2315" y="3089021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FC0DBD95-EEB7-4CF1-893F-C369ABFBB8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2313" y="4117872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="" xmlns:a16="http://schemas.microsoft.com/office/drawing/2014/main" id="{21DB2C2B-0BB2-43B8-94AC-B936E0A0DC04}"/>
              </a:ext>
            </a:extLst>
          </p:cNvPr>
          <p:cNvSpPr/>
          <p:nvPr userDrawn="1"/>
        </p:nvSpPr>
        <p:spPr>
          <a:xfrm>
            <a:off x="7651261" y="3707302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1" name="Rectangle: Rounded Corners 90">
            <a:extLst>
              <a:ext uri="{FF2B5EF4-FFF2-40B4-BE49-F238E27FC236}">
                <a16:creationId xmlns="" xmlns:a16="http://schemas.microsoft.com/office/drawing/2014/main" id="{4059A82B-383D-4603-BDA0-7710813C0C11}"/>
              </a:ext>
            </a:extLst>
          </p:cNvPr>
          <p:cNvSpPr/>
          <p:nvPr userDrawn="1"/>
        </p:nvSpPr>
        <p:spPr>
          <a:xfrm>
            <a:off x="7651261" y="3190097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3" name="Rectangle: Rounded Corners 92">
            <a:extLst>
              <a:ext uri="{FF2B5EF4-FFF2-40B4-BE49-F238E27FC236}">
                <a16:creationId xmlns="" xmlns:a16="http://schemas.microsoft.com/office/drawing/2014/main" id="{5AE46EF7-FB25-4D13-884B-1568DC1FF000}"/>
              </a:ext>
            </a:extLst>
          </p:cNvPr>
          <p:cNvSpPr/>
          <p:nvPr userDrawn="1"/>
        </p:nvSpPr>
        <p:spPr>
          <a:xfrm>
            <a:off x="7651259" y="4218948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213D9CF-D7AE-4A96-A24C-508D6D8E4B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82313" y="4626595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BACCED32-A384-4761-831C-18635AA97CB5}"/>
              </a:ext>
            </a:extLst>
          </p:cNvPr>
          <p:cNvSpPr/>
          <p:nvPr userDrawn="1"/>
        </p:nvSpPr>
        <p:spPr>
          <a:xfrm>
            <a:off x="7651259" y="4727671"/>
            <a:ext cx="3443394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769151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">
            <a:extLst>
              <a:ext uri="{FF2B5EF4-FFF2-40B4-BE49-F238E27FC236}">
                <a16:creationId xmlns="" xmlns:a16="http://schemas.microsoft.com/office/drawing/2014/main" id="{A6B80EF9-2818-4D5A-9BDA-CEAA4718093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A2350965-1679-4373-8A4B-B3F178822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435F14D-FDDE-455E-85C0-486FFF40E9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254896F1-82EE-406F-9CEB-EEAD7F8568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2067339"/>
            <a:ext cx="2792897" cy="3180522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9AC095F1-B587-4434-A41B-CB863C37C2B2}"/>
              </a:ext>
            </a:extLst>
          </p:cNvPr>
          <p:cNvSpPr/>
          <p:nvPr userDrawn="1"/>
        </p:nvSpPr>
        <p:spPr>
          <a:xfrm>
            <a:off x="1013788" y="5785945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907CDB2E-89F2-424D-B44B-19A810578697}"/>
              </a:ext>
            </a:extLst>
          </p:cNvPr>
          <p:cNvGrpSpPr/>
          <p:nvPr userDrawn="1"/>
        </p:nvGrpSpPr>
        <p:grpSpPr>
          <a:xfrm>
            <a:off x="2357848" y="5425439"/>
            <a:ext cx="104774" cy="52387"/>
            <a:chOff x="683419" y="5379244"/>
            <a:chExt cx="180974" cy="904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20712ECB-0C73-4909-B0A5-F91409B33FA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734B87A-67BA-40ED-A411-F36F988862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476F8B4F-8B4A-43A9-8349-5A685403FF5F}"/>
              </a:ext>
            </a:extLst>
          </p:cNvPr>
          <p:cNvGrpSpPr/>
          <p:nvPr userDrawn="1"/>
        </p:nvGrpSpPr>
        <p:grpSpPr>
          <a:xfrm>
            <a:off x="2357848" y="5555980"/>
            <a:ext cx="104774" cy="52387"/>
            <a:chOff x="683419" y="5379244"/>
            <a:chExt cx="180974" cy="9048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8F4D15AE-F7AD-4E08-AB46-7E958EE44E7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A3875A65-5AA9-4A11-8CC0-F13F38B13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6F83393C-01EA-4080-8D57-4E6D89B4AB1B}"/>
              </a:ext>
            </a:extLst>
          </p:cNvPr>
          <p:cNvSpPr/>
          <p:nvPr userDrawn="1"/>
        </p:nvSpPr>
        <p:spPr>
          <a:xfrm>
            <a:off x="4699551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FF279D72-2407-420E-BCC7-8D19F3DC2590}"/>
              </a:ext>
            </a:extLst>
          </p:cNvPr>
          <p:cNvGrpSpPr/>
          <p:nvPr userDrawn="1"/>
        </p:nvGrpSpPr>
        <p:grpSpPr>
          <a:xfrm>
            <a:off x="6043611" y="5408642"/>
            <a:ext cx="104774" cy="52387"/>
            <a:chOff x="683419" y="5379244"/>
            <a:chExt cx="180974" cy="9048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AC113A6B-5444-446D-932D-7ECA2E037A9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5C4B388-4C4A-460A-B4AD-E4804EE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0D7A672-87E1-4135-AD63-C0DF6EA5B5AE}"/>
              </a:ext>
            </a:extLst>
          </p:cNvPr>
          <p:cNvGrpSpPr/>
          <p:nvPr userDrawn="1"/>
        </p:nvGrpSpPr>
        <p:grpSpPr>
          <a:xfrm>
            <a:off x="6043611" y="5539183"/>
            <a:ext cx="104774" cy="52387"/>
            <a:chOff x="683419" y="5379244"/>
            <a:chExt cx="180974" cy="9048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DCA4689B-2A16-4FD9-8972-25FB1EED48F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B261737A-6646-455E-BFD2-8AFA9198E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EEFA741B-8A04-4096-90EC-549E50560D2F}"/>
              </a:ext>
            </a:extLst>
          </p:cNvPr>
          <p:cNvSpPr/>
          <p:nvPr userDrawn="1"/>
        </p:nvSpPr>
        <p:spPr>
          <a:xfrm>
            <a:off x="8385316" y="5769148"/>
            <a:ext cx="2792897" cy="35129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200">
              <a:solidFill>
                <a:schemeClr val="accent5"/>
              </a:solidFill>
              <a:latin typeface="Titillium Bd" panose="000008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E240FB5-5829-4CA6-9BDC-6733BD45A329}"/>
              </a:ext>
            </a:extLst>
          </p:cNvPr>
          <p:cNvGrpSpPr/>
          <p:nvPr userDrawn="1"/>
        </p:nvGrpSpPr>
        <p:grpSpPr>
          <a:xfrm>
            <a:off x="9729376" y="5408642"/>
            <a:ext cx="104774" cy="52387"/>
            <a:chOff x="683419" y="5379244"/>
            <a:chExt cx="180974" cy="9048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CAB5961C-29CE-4E9E-90BF-89CBF317284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B7881E7C-5015-4533-B85B-3B2ABF676E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0BDF30E-35B8-4E0B-9B54-62F518752D55}"/>
              </a:ext>
            </a:extLst>
          </p:cNvPr>
          <p:cNvGrpSpPr/>
          <p:nvPr userDrawn="1"/>
        </p:nvGrpSpPr>
        <p:grpSpPr>
          <a:xfrm>
            <a:off x="9729376" y="5539183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276593F7-44E6-4B6D-97AA-043B621CAB7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551C087-3815-4A8F-A849-DEBC4DD52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6DD635A6-2F42-4B9C-8CCE-12CCBB15D1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3788" y="582309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A6D59E8-260C-4CF2-BAD4-EA203748A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9550" y="5809824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7A345F1E-F279-4C69-854B-3A43922BAB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5312" y="5812723"/>
            <a:ext cx="2792896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B38A9B5E-43A0-40F5-B307-51ACD6B449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5314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68013895-DC59-492B-B534-259BF7EC08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5312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DC67F905-C690-4BAC-B0A8-D0C56E4EBD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552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EA487FD7-7644-4E23-86B8-D7C2E21ED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550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5BB985B6-9724-44A5-8743-A7276140BF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790" y="4143226"/>
            <a:ext cx="2792896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5F031992-209E-4D41-A5AC-79DEAF236D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3788" y="4420228"/>
            <a:ext cx="2792896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3177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4783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4783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F73F9839-6541-472B-936A-670E88D71A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2000" y="546100"/>
            <a:ext cx="4066210" cy="5791200"/>
          </a:xfrm>
          <a:prstGeom prst="roundRect">
            <a:avLst>
              <a:gd name="adj" fmla="val 3909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F2D4227-3F26-4276-8C6F-133A2CBC41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7440" y="54610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A6D33A23-421F-4D5A-B24B-CE28D5A9A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7440" y="251841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16C5D0CD-9CFA-4407-8F5F-31EFF3DF1C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7439" y="4490720"/>
            <a:ext cx="1757119" cy="1846580"/>
          </a:xfrm>
          <a:prstGeom prst="roundRect">
            <a:avLst>
              <a:gd name="adj" fmla="val 8997"/>
            </a:avLst>
          </a:prstGeom>
        </p:spPr>
        <p:txBody>
          <a:bodyPr/>
          <a:lstStyle/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1492E105-A50B-433E-9711-7FF0B3D44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B4129A14-4FB2-4556-A58C-B386159872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42999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6E1FB12A-8A6C-4663-A102-FFA8BD022A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C125F4B7-BF60-4B07-811F-ACAD85E049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1791714"/>
            <a:ext cx="4300694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3BE40F14-AB22-42A8-82C4-50A9507243A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342900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18E6EC01-05D5-4D2F-AA4C-04A6731D39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D00A3F2-B964-459F-8855-823CCD3FA6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2762" y="5177030"/>
            <a:ext cx="363959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D122328D-B001-4B53-BFB2-D366D092BC3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17432" y="1809403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961FD8C-4F93-4CFE-8DFD-69C703C33E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17436" y="1963292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63840D81-B0CE-4877-AA81-08C440065F7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17437" y="378433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FD77D61E-C038-4255-8605-DEC75BB8E3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17441" y="393822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43A75A2F-1DB8-4180-952B-5F5E3152A07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17437" y="5756642"/>
            <a:ext cx="1757117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9E3A99D5-1DCA-42AC-B696-56A66B1E908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7441" y="5910531"/>
            <a:ext cx="1757117" cy="2462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1158433C-624D-4EAF-AB5D-00B6836FCB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2000" y="4996410"/>
            <a:ext cx="4066209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55D66A00-1C6A-40D2-8FB3-3AB1D8783D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98" y="5304189"/>
            <a:ext cx="4066209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73039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utoShape 1">
            <a:extLst>
              <a:ext uri="{FF2B5EF4-FFF2-40B4-BE49-F238E27FC236}">
                <a16:creationId xmlns="" xmlns:a16="http://schemas.microsoft.com/office/drawing/2014/main" id="{E41809AD-B865-401F-A439-4332A81E062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63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2AF7C79D-DFAE-46F9-9582-77286F1F96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89499C8A-1FC7-4CF5-91F2-02F1A0D72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4" name="Picture Placeholder 2">
            <a:extLst>
              <a:ext uri="{FF2B5EF4-FFF2-40B4-BE49-F238E27FC236}">
                <a16:creationId xmlns="" xmlns:a16="http://schemas.microsoft.com/office/drawing/2014/main" id="{F4B175F2-E73B-4DC9-BB27-D1A69DAEC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D3EB0476-AD40-4D51-816C-CDD04DED9A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8" name="Picture Placeholder 2">
            <a:extLst>
              <a:ext uri="{FF2B5EF4-FFF2-40B4-BE49-F238E27FC236}">
                <a16:creationId xmlns="" xmlns:a16="http://schemas.microsoft.com/office/drawing/2014/main" id="{253E723E-2DE8-4F12-AD6F-E8301895B4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59" name="Picture Placeholder 2">
            <a:extLst>
              <a:ext uri="{FF2B5EF4-FFF2-40B4-BE49-F238E27FC236}">
                <a16:creationId xmlns="" xmlns:a16="http://schemas.microsoft.com/office/drawing/2014/main" id="{70BDE9B1-7D31-4B30-9484-828824E99C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A41733CA-F58C-4400-8A1C-23894ED4A1D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1" name="Picture Placeholder 2">
            <a:extLst>
              <a:ext uri="{FF2B5EF4-FFF2-40B4-BE49-F238E27FC236}">
                <a16:creationId xmlns="" xmlns:a16="http://schemas.microsoft.com/office/drawing/2014/main" id="{E903F867-08B1-47C2-BCE9-1B324590A79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Font typeface="+mj-lt"/>
              <a:buNone/>
              <a:defRPr sz="1200"/>
            </a:lvl1pPr>
          </a:lstStyle>
          <a:p>
            <a:endParaRPr lang="ro-RO"/>
          </a:p>
        </p:txBody>
      </p:sp>
      <p:sp>
        <p:nvSpPr>
          <p:cNvPr id="62" name="Text Placeholder 16">
            <a:extLst>
              <a:ext uri="{FF2B5EF4-FFF2-40B4-BE49-F238E27FC236}">
                <a16:creationId xmlns="" xmlns:a16="http://schemas.microsoft.com/office/drawing/2014/main" id="{67F82254-EE74-424F-ADB8-22204E41AC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46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9517744F-EC39-4049-B670-6E0EF2E925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46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C873D02-9435-4EBF-AF87-6A9C9EA9A1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6789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0FC98742-828C-4F98-B09E-3E4C803B75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86787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20D22342-A81A-4DEE-854E-D803E3BBDC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007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88EE7B4F-850A-4814-A896-D9D7FDF3621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07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56B10E2F-87B8-4FB3-9CDC-46F25E3AA3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7284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A46628F1-4011-4687-9F9A-1579CB35363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83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FE706C74-17F7-42CF-B4ED-8F01B82048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91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E6D6C623-20B8-432E-872E-CBBF0FDA63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14689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4E9F6770-761C-449B-ADEE-41733B2F79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6787" y="559313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8DEAE7EA-BD4B-42C3-83AA-AB1C08ACC8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86785" y="587013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935C58D5-2DFE-4FA1-9ECE-D2B84AB2F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400741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F0519C0B-0AFC-42A4-B98E-081E4294E3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00739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AECFD7E7-6BB7-4A3A-B01D-6B27414177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72835" y="3032323"/>
            <a:ext cx="219942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E5999362-96A1-4021-A88E-AE843F375F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772833" y="3309325"/>
            <a:ext cx="2199428" cy="2616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1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75095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">
            <a:extLst>
              <a:ext uri="{FF2B5EF4-FFF2-40B4-BE49-F238E27FC236}">
                <a16:creationId xmlns="" xmlns:a16="http://schemas.microsoft.com/office/drawing/2014/main" id="{65C4BBA7-D2BE-457F-B931-ED94184E4360}"/>
              </a:ext>
            </a:extLst>
          </p:cNvPr>
          <p:cNvSpPr>
            <a:spLocks/>
          </p:cNvSpPr>
          <p:nvPr userDrawn="1"/>
        </p:nvSpPr>
        <p:spPr bwMode="auto">
          <a:xfrm rot="4385137">
            <a:off x="4349656" y="2301967"/>
            <a:ext cx="3291772" cy="32065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7302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="" xmlns:a16="http://schemas.microsoft.com/office/drawing/2014/main" id="{A05FAA88-7C69-4848-8D0E-55E87A82CE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87725" y="2304034"/>
            <a:ext cx="3201551" cy="320243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3" name="AutoShape 1">
            <a:extLst>
              <a:ext uri="{FF2B5EF4-FFF2-40B4-BE49-F238E27FC236}">
                <a16:creationId xmlns="" xmlns:a16="http://schemas.microsoft.com/office/drawing/2014/main" id="{C1FD9817-1243-4EA6-AE3C-E22F72158A26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193901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D7975854-75FF-4F19-BD61-372CE5929E08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196526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C4425A6-0588-446D-A311-D37D1D5B5063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01660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21C2DAB7-AF2D-416C-9AEE-159DCB6A7F31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01660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AutoShape 1">
            <a:extLst>
              <a:ext uri="{FF2B5EF4-FFF2-40B4-BE49-F238E27FC236}">
                <a16:creationId xmlns="" xmlns:a16="http://schemas.microsoft.com/office/drawing/2014/main" id="{872DE9A2-F911-4368-A448-2878B45B86A6}"/>
              </a:ext>
            </a:extLst>
          </p:cNvPr>
          <p:cNvSpPr>
            <a:spLocks/>
          </p:cNvSpPr>
          <p:nvPr/>
        </p:nvSpPr>
        <p:spPr bwMode="auto">
          <a:xfrm rot="4672002">
            <a:off x="2741415" y="3427972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9" name="AutoShape 1">
            <a:extLst>
              <a:ext uri="{FF2B5EF4-FFF2-40B4-BE49-F238E27FC236}">
                <a16:creationId xmlns="" xmlns:a16="http://schemas.microsoft.com/office/drawing/2014/main" id="{8CB60DEE-9843-4B49-A7A7-2294F10A70DB}"/>
              </a:ext>
            </a:extLst>
          </p:cNvPr>
          <p:cNvSpPr>
            <a:spLocks/>
          </p:cNvSpPr>
          <p:nvPr/>
        </p:nvSpPr>
        <p:spPr bwMode="auto">
          <a:xfrm rot="6300000">
            <a:off x="2751012" y="3454220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0" name="Text Placeholder 16">
            <a:extLst>
              <a:ext uri="{FF2B5EF4-FFF2-40B4-BE49-F238E27FC236}">
                <a16:creationId xmlns="" xmlns:a16="http://schemas.microsoft.com/office/drawing/2014/main" id="{F1B7D1E0-15D8-4F1A-AA95-483A10DD2053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01660" y="3701810"/>
            <a:ext cx="203640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1" name="Text Placeholder 16">
            <a:extLst>
              <a:ext uri="{FF2B5EF4-FFF2-40B4-BE49-F238E27FC236}">
                <a16:creationId xmlns="" xmlns:a16="http://schemas.microsoft.com/office/drawing/2014/main" id="{74938C02-291F-48A7-9B16-25C766E6DE1B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01660" y="3423657"/>
            <a:ext cx="203640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AutoShape 1">
            <a:extLst>
              <a:ext uri="{FF2B5EF4-FFF2-40B4-BE49-F238E27FC236}">
                <a16:creationId xmlns="" xmlns:a16="http://schemas.microsoft.com/office/drawing/2014/main" id="{9B33310E-FED8-4586-81FA-492B33F1A17A}"/>
              </a:ext>
            </a:extLst>
          </p:cNvPr>
          <p:cNvSpPr>
            <a:spLocks/>
          </p:cNvSpPr>
          <p:nvPr/>
        </p:nvSpPr>
        <p:spPr bwMode="auto">
          <a:xfrm rot="4672002">
            <a:off x="3213795" y="4911187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AutoShape 1">
            <a:extLst>
              <a:ext uri="{FF2B5EF4-FFF2-40B4-BE49-F238E27FC236}">
                <a16:creationId xmlns="" xmlns:a16="http://schemas.microsoft.com/office/drawing/2014/main" id="{A26CFB73-4D11-4658-A724-A3D2AC2FE6E7}"/>
              </a:ext>
            </a:extLst>
          </p:cNvPr>
          <p:cNvSpPr>
            <a:spLocks/>
          </p:cNvSpPr>
          <p:nvPr/>
        </p:nvSpPr>
        <p:spPr bwMode="auto">
          <a:xfrm rot="6300000">
            <a:off x="3223392" y="4937435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5" name="Text Placeholder 16">
            <a:extLst>
              <a:ext uri="{FF2B5EF4-FFF2-40B4-BE49-F238E27FC236}">
                <a16:creationId xmlns="" xmlns:a16="http://schemas.microsoft.com/office/drawing/2014/main" id="{104FF6D5-9E99-44A1-9DCE-714DDB9AF8FE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01660" y="518502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95C1FD34-1833-4112-8886-E3FD72F1180B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601660" y="490687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AutoShape 1">
            <a:extLst>
              <a:ext uri="{FF2B5EF4-FFF2-40B4-BE49-F238E27FC236}">
                <a16:creationId xmlns="" xmlns:a16="http://schemas.microsoft.com/office/drawing/2014/main" id="{1B60A761-6516-4D43-B381-171564FACE02}"/>
              </a:ext>
            </a:extLst>
          </p:cNvPr>
          <p:cNvSpPr>
            <a:spLocks/>
          </p:cNvSpPr>
          <p:nvPr/>
        </p:nvSpPr>
        <p:spPr bwMode="auto">
          <a:xfrm rot="4672002">
            <a:off x="7797766" y="1923109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E4CEA26A-5F27-4686-BEC5-A1A60058D784}"/>
              </a:ext>
            </a:extLst>
          </p:cNvPr>
          <p:cNvSpPr>
            <a:spLocks/>
          </p:cNvSpPr>
          <p:nvPr/>
        </p:nvSpPr>
        <p:spPr bwMode="auto">
          <a:xfrm rot="6300000">
            <a:off x="7807363" y="1949357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9C14FD64-DFE3-4C78-8B2A-7257CA213B88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807168" y="2212855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5252AEBC-0C12-40C3-9461-EE8A39672FB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807168" y="1934702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AutoShape 1">
            <a:extLst>
              <a:ext uri="{FF2B5EF4-FFF2-40B4-BE49-F238E27FC236}">
                <a16:creationId xmlns="" xmlns:a16="http://schemas.microsoft.com/office/drawing/2014/main" id="{7FF073B7-55EA-45A0-B833-7C03DA996AE5}"/>
              </a:ext>
            </a:extLst>
          </p:cNvPr>
          <p:cNvSpPr>
            <a:spLocks/>
          </p:cNvSpPr>
          <p:nvPr/>
        </p:nvSpPr>
        <p:spPr bwMode="auto">
          <a:xfrm rot="4672002">
            <a:off x="7792625" y="4910054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734FDB6A-2237-4199-9250-F9A028483818}"/>
              </a:ext>
            </a:extLst>
          </p:cNvPr>
          <p:cNvSpPr>
            <a:spLocks/>
          </p:cNvSpPr>
          <p:nvPr/>
        </p:nvSpPr>
        <p:spPr bwMode="auto">
          <a:xfrm rot="6300000">
            <a:off x="7802222" y="4936302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8040C9EE-C2DE-4F38-B3B3-9AAA0A349A7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802027" y="5199800"/>
            <a:ext cx="250878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AFF577BF-FEB3-4498-8012-2D382373223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802027" y="4921647"/>
            <a:ext cx="250878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4057EA30-6BE8-4C2F-92AE-97376E28A1E2}"/>
              </a:ext>
            </a:extLst>
          </p:cNvPr>
          <p:cNvSpPr>
            <a:spLocks/>
          </p:cNvSpPr>
          <p:nvPr/>
        </p:nvSpPr>
        <p:spPr bwMode="auto">
          <a:xfrm rot="4672002">
            <a:off x="8151826" y="3422555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29743024-AAD1-4702-940A-FC84D11C7C32}"/>
              </a:ext>
            </a:extLst>
          </p:cNvPr>
          <p:cNvSpPr>
            <a:spLocks/>
          </p:cNvSpPr>
          <p:nvPr/>
        </p:nvSpPr>
        <p:spPr bwMode="auto">
          <a:xfrm rot="6300000">
            <a:off x="8161423" y="3448803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1A4FE016-FC26-4329-8491-8E080655B763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9161228" y="3712301"/>
            <a:ext cx="2149585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8E9C0C43-B47D-4D25-92C8-46B7171A525A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9161229" y="3434148"/>
            <a:ext cx="214958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5813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="" xmlns:a16="http://schemas.microsoft.com/office/drawing/2014/main" id="{158FCE27-C7B0-4285-A9F7-CE09D19D8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90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36154 w 2792897"/>
              <a:gd name="connsiteY5" fmla="*/ 2737574 h 2737574"/>
              <a:gd name="connsiteX6" fmla="*/ 1449621 w 2792897"/>
              <a:gd name="connsiteY6" fmla="*/ 2351041 h 2737574"/>
              <a:gd name="connsiteX7" fmla="*/ 1063088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36154" y="2737574"/>
                </a:lnTo>
                <a:cubicBezTo>
                  <a:pt x="1836154" y="2524098"/>
                  <a:pt x="1663097" y="2351041"/>
                  <a:pt x="1449621" y="2351041"/>
                </a:cubicBezTo>
                <a:cubicBezTo>
                  <a:pt x="1236145" y="2351041"/>
                  <a:pt x="1063088" y="2524098"/>
                  <a:pt x="1063088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56">
            <a:extLst>
              <a:ext uri="{FF2B5EF4-FFF2-40B4-BE49-F238E27FC236}">
                <a16:creationId xmlns="" xmlns:a16="http://schemas.microsoft.com/office/drawing/2014/main" id="{099FED30-FA34-43DA-BD9E-15A269652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9551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786229 w 2792897"/>
              <a:gd name="connsiteY5" fmla="*/ 2737574 h 2737574"/>
              <a:gd name="connsiteX6" fmla="*/ 1399696 w 2792897"/>
              <a:gd name="connsiteY6" fmla="*/ 2351041 h 2737574"/>
              <a:gd name="connsiteX7" fmla="*/ 1013163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786229" y="2737574"/>
                </a:lnTo>
                <a:cubicBezTo>
                  <a:pt x="1786229" y="2524098"/>
                  <a:pt x="1613172" y="2351041"/>
                  <a:pt x="1399696" y="2351041"/>
                </a:cubicBezTo>
                <a:cubicBezTo>
                  <a:pt x="1186220" y="2351041"/>
                  <a:pt x="1013163" y="2524098"/>
                  <a:pt x="1013163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Picture Placeholder 57">
            <a:extLst>
              <a:ext uri="{FF2B5EF4-FFF2-40B4-BE49-F238E27FC236}">
                <a16:creationId xmlns="" xmlns:a16="http://schemas.microsoft.com/office/drawing/2014/main" id="{50E5DE73-CE9D-413D-9377-DF33A1FF02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5313" y="1817173"/>
            <a:ext cx="2792897" cy="2737574"/>
          </a:xfrm>
          <a:custGeom>
            <a:avLst/>
            <a:gdLst>
              <a:gd name="connsiteX0" fmla="*/ 183363 w 2792897"/>
              <a:gd name="connsiteY0" fmla="*/ 0 h 2737574"/>
              <a:gd name="connsiteX1" fmla="*/ 2609534 w 2792897"/>
              <a:gd name="connsiteY1" fmla="*/ 0 h 2737574"/>
              <a:gd name="connsiteX2" fmla="*/ 2792897 w 2792897"/>
              <a:gd name="connsiteY2" fmla="*/ 183363 h 2737574"/>
              <a:gd name="connsiteX3" fmla="*/ 2792897 w 2792897"/>
              <a:gd name="connsiteY3" fmla="*/ 2554211 h 2737574"/>
              <a:gd name="connsiteX4" fmla="*/ 2609534 w 2792897"/>
              <a:gd name="connsiteY4" fmla="*/ 2737574 h 2737574"/>
              <a:gd name="connsiteX5" fmla="*/ 1840871 w 2792897"/>
              <a:gd name="connsiteY5" fmla="*/ 2737574 h 2737574"/>
              <a:gd name="connsiteX6" fmla="*/ 1454338 w 2792897"/>
              <a:gd name="connsiteY6" fmla="*/ 2351041 h 2737574"/>
              <a:gd name="connsiteX7" fmla="*/ 1067805 w 2792897"/>
              <a:gd name="connsiteY7" fmla="*/ 2737574 h 2737574"/>
              <a:gd name="connsiteX8" fmla="*/ 183363 w 2792897"/>
              <a:gd name="connsiteY8" fmla="*/ 2737574 h 2737574"/>
              <a:gd name="connsiteX9" fmla="*/ 0 w 2792897"/>
              <a:gd name="connsiteY9" fmla="*/ 2554211 h 2737574"/>
              <a:gd name="connsiteX10" fmla="*/ 0 w 2792897"/>
              <a:gd name="connsiteY10" fmla="*/ 183363 h 2737574"/>
              <a:gd name="connsiteX11" fmla="*/ 183363 w 2792897"/>
              <a:gd name="connsiteY11" fmla="*/ 0 h 273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2897" h="2737574">
                <a:moveTo>
                  <a:pt x="183363" y="0"/>
                </a:moveTo>
                <a:lnTo>
                  <a:pt x="2609534" y="0"/>
                </a:lnTo>
                <a:cubicBezTo>
                  <a:pt x="2710803" y="0"/>
                  <a:pt x="2792897" y="82094"/>
                  <a:pt x="2792897" y="183363"/>
                </a:cubicBezTo>
                <a:lnTo>
                  <a:pt x="2792897" y="2554211"/>
                </a:lnTo>
                <a:cubicBezTo>
                  <a:pt x="2792897" y="2655480"/>
                  <a:pt x="2710803" y="2737574"/>
                  <a:pt x="2609534" y="2737574"/>
                </a:cubicBezTo>
                <a:lnTo>
                  <a:pt x="1840871" y="2737574"/>
                </a:lnTo>
                <a:cubicBezTo>
                  <a:pt x="1840871" y="2524098"/>
                  <a:pt x="1667814" y="2351041"/>
                  <a:pt x="1454338" y="2351041"/>
                </a:cubicBezTo>
                <a:cubicBezTo>
                  <a:pt x="1240862" y="2351041"/>
                  <a:pt x="1067805" y="2524098"/>
                  <a:pt x="1067805" y="2737574"/>
                </a:cubicBezTo>
                <a:lnTo>
                  <a:pt x="183363" y="2737574"/>
                </a:lnTo>
                <a:cubicBezTo>
                  <a:pt x="82094" y="2737574"/>
                  <a:pt x="0" y="2655480"/>
                  <a:pt x="0" y="2554211"/>
                </a:cubicBezTo>
                <a:lnTo>
                  <a:pt x="0" y="183363"/>
                </a:lnTo>
                <a:cubicBezTo>
                  <a:pt x="0" y="82094"/>
                  <a:pt x="82094" y="0"/>
                  <a:pt x="1833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6E3CA116-DF83-40E8-BF39-43FF73550563}"/>
              </a:ext>
            </a:extLst>
          </p:cNvPr>
          <p:cNvSpPr/>
          <p:nvPr userDrawn="1"/>
        </p:nvSpPr>
        <p:spPr>
          <a:xfrm>
            <a:off x="207687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55E6DFD4-1558-41BF-979D-48F73D0AD310}"/>
              </a:ext>
            </a:extLst>
          </p:cNvPr>
          <p:cNvGrpSpPr/>
          <p:nvPr userDrawn="1"/>
        </p:nvGrpSpPr>
        <p:grpSpPr>
          <a:xfrm>
            <a:off x="2410238" y="4554747"/>
            <a:ext cx="104774" cy="52387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C00F994B-34C0-405B-BDA8-9CC7D79AC55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BB90E261-8821-4843-82DC-731763DB6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6FB3B459-9EF6-41AF-B097-71F59635B8EC}"/>
              </a:ext>
            </a:extLst>
          </p:cNvPr>
          <p:cNvSpPr/>
          <p:nvPr userDrawn="1"/>
        </p:nvSpPr>
        <p:spPr>
          <a:xfrm>
            <a:off x="5712714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FA46894B-8F42-417F-B2D2-E8EB1A08299D}"/>
              </a:ext>
            </a:extLst>
          </p:cNvPr>
          <p:cNvGrpSpPr/>
          <p:nvPr userDrawn="1"/>
        </p:nvGrpSpPr>
        <p:grpSpPr>
          <a:xfrm>
            <a:off x="6046074" y="4554747"/>
            <a:ext cx="104774" cy="52387"/>
            <a:chOff x="683419" y="5379244"/>
            <a:chExt cx="180974" cy="9048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2E45DF6C-DB62-4595-A582-3722D43ECCB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B08CEA8D-C0AA-4D1F-8099-2E6CB70BE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75B08C7B-F51F-4414-90DA-8C798320D68B}"/>
              </a:ext>
            </a:extLst>
          </p:cNvPr>
          <p:cNvSpPr/>
          <p:nvPr userDrawn="1"/>
        </p:nvSpPr>
        <p:spPr>
          <a:xfrm>
            <a:off x="9453118" y="4168214"/>
            <a:ext cx="773066" cy="77306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889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57717975-0F32-4E83-9FE8-3B57752B34B2}"/>
              </a:ext>
            </a:extLst>
          </p:cNvPr>
          <p:cNvGrpSpPr/>
          <p:nvPr userDrawn="1"/>
        </p:nvGrpSpPr>
        <p:grpSpPr>
          <a:xfrm>
            <a:off x="9786478" y="4554747"/>
            <a:ext cx="104774" cy="52387"/>
            <a:chOff x="683419" y="5379244"/>
            <a:chExt cx="180974" cy="9048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7EE26EEB-A578-45CA-A5FA-BF31E784B7B5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10A7A92-8129-4736-9AC5-92C1F017F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B959817B-290B-4F59-8348-BC81FC216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2117B796-E01B-4D69-8636-E6ADDD328C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13790" y="500258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715B6FED-4537-4A7B-AD1C-1475A5F490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35E4C49C-F4FE-4FB8-BBB0-A527E6C102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9552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9" name="Text Placeholder 16">
            <a:extLst>
              <a:ext uri="{FF2B5EF4-FFF2-40B4-BE49-F238E27FC236}">
                <a16:creationId xmlns="" xmlns:a16="http://schemas.microsoft.com/office/drawing/2014/main" id="{C59404D3-2E30-409E-9626-A7759BD44C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0" name="Text Placeholder 16">
            <a:extLst>
              <a:ext uri="{FF2B5EF4-FFF2-40B4-BE49-F238E27FC236}">
                <a16:creationId xmlns="" xmlns:a16="http://schemas.microsoft.com/office/drawing/2014/main" id="{FD739875-D1B5-4657-9054-4C3E35D4C7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3" y="4992393"/>
            <a:ext cx="2792897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6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0678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1402D1B-4395-4162-8A95-B0703734A742}"/>
              </a:ext>
            </a:extLst>
          </p:cNvPr>
          <p:cNvSpPr/>
          <p:nvPr userDrawn="1"/>
        </p:nvSpPr>
        <p:spPr>
          <a:xfrm rot="10800000">
            <a:off x="1543048" y="413462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96E6A5E-2742-4C97-A3BC-4B1E1FFAE7B4}"/>
              </a:ext>
            </a:extLst>
          </p:cNvPr>
          <p:cNvSpPr/>
          <p:nvPr userDrawn="1"/>
        </p:nvSpPr>
        <p:spPr>
          <a:xfrm rot="10800000">
            <a:off x="1333500" y="4276539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bg1">
              <a:lumMod val="6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39810DC-F8D7-4EC4-946D-9E711F44FB24}"/>
              </a:ext>
            </a:extLst>
          </p:cNvPr>
          <p:cNvSpPr/>
          <p:nvPr userDrawn="1"/>
        </p:nvSpPr>
        <p:spPr>
          <a:xfrm rot="10800000">
            <a:off x="1087649" y="4449862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A0015BB5-36F7-4AEB-B8CD-69EBC4CE5F87}"/>
              </a:ext>
            </a:extLst>
          </p:cNvPr>
          <p:cNvSpPr/>
          <p:nvPr userDrawn="1"/>
        </p:nvSpPr>
        <p:spPr>
          <a:xfrm rot="10800000">
            <a:off x="878101" y="4616096"/>
            <a:ext cx="10435797" cy="1571624"/>
          </a:xfrm>
          <a:prstGeom prst="roundRect">
            <a:avLst>
              <a:gd name="adj" fmla="val 11819"/>
            </a:avLst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="" xmlns:a16="http://schemas.microsoft.com/office/drawing/2014/main" id="{90DC959C-18C2-4AC7-8898-92FDECFCF6D3}"/>
              </a:ext>
            </a:extLst>
          </p:cNvPr>
          <p:cNvSpPr/>
          <p:nvPr userDrawn="1"/>
        </p:nvSpPr>
        <p:spPr>
          <a:xfrm>
            <a:off x="1582721" y="2429351"/>
            <a:ext cx="9066230" cy="1365368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396A4333-257F-4559-92CF-44D4E4D47DA9}"/>
              </a:ext>
            </a:extLst>
          </p:cNvPr>
          <p:cNvSpPr/>
          <p:nvPr userDrawn="1"/>
        </p:nvSpPr>
        <p:spPr>
          <a:xfrm>
            <a:off x="1333500" y="2218342"/>
            <a:ext cx="9524999" cy="1434459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1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6DDC5F74-2ADD-436F-ABAC-AA3068427236}"/>
              </a:ext>
            </a:extLst>
          </p:cNvPr>
          <p:cNvSpPr/>
          <p:nvPr userDrawn="1"/>
        </p:nvSpPr>
        <p:spPr>
          <a:xfrm>
            <a:off x="1133476" y="1977871"/>
            <a:ext cx="9970874" cy="1501607"/>
          </a:xfrm>
          <a:prstGeom prst="roundRect">
            <a:avLst>
              <a:gd name="adj" fmla="val 11819"/>
            </a:avLst>
          </a:prstGeom>
          <a:solidFill>
            <a:schemeClr val="accent2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E5408810-4056-408D-AC63-F9C184865F5F}"/>
              </a:ext>
            </a:extLst>
          </p:cNvPr>
          <p:cNvSpPr/>
          <p:nvPr userDrawn="1"/>
        </p:nvSpPr>
        <p:spPr>
          <a:xfrm>
            <a:off x="878101" y="1741620"/>
            <a:ext cx="10435797" cy="1571624"/>
          </a:xfrm>
          <a:prstGeom prst="roundRect">
            <a:avLst>
              <a:gd name="adj" fmla="val 11819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="" xmlns:a16="http://schemas.microsoft.com/office/drawing/2014/main" id="{9755E6F0-CC33-49B6-B7E6-5209AA22A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6816" y="2001328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6" name="Picture Placeholder 6">
            <a:extLst>
              <a:ext uri="{FF2B5EF4-FFF2-40B4-BE49-F238E27FC236}">
                <a16:creationId xmlns="" xmlns:a16="http://schemas.microsoft.com/office/drawing/2014/main" id="{4E19D669-1E17-4455-9ADE-4034238637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11929" y="1999747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ro-RO"/>
          </a:p>
        </p:txBody>
      </p:sp>
      <p:sp>
        <p:nvSpPr>
          <p:cNvPr id="37" name="Picture Placeholder 6">
            <a:extLst>
              <a:ext uri="{FF2B5EF4-FFF2-40B4-BE49-F238E27FC236}">
                <a16:creationId xmlns="" xmlns:a16="http://schemas.microsoft.com/office/drawing/2014/main" id="{CC27F108-7C4C-4D99-AB48-30B660545A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1835" y="4880304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8" name="Picture Placeholder 6">
            <a:extLst>
              <a:ext uri="{FF2B5EF4-FFF2-40B4-BE49-F238E27FC236}">
                <a16:creationId xmlns="" xmlns:a16="http://schemas.microsoft.com/office/drawing/2014/main" id="{BFB7680D-4D6F-4978-944C-506845F52F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36948" y="4878723"/>
            <a:ext cx="1055370" cy="105537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endParaRPr lang="ro-RO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B0049850-E8B2-413F-B2C6-000B0C5F71F4}"/>
              </a:ext>
            </a:extLst>
          </p:cNvPr>
          <p:cNvSpPr/>
          <p:nvPr userDrawn="1"/>
        </p:nvSpPr>
        <p:spPr>
          <a:xfrm>
            <a:off x="2098410" y="2000536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D28C5910-720A-4C99-96D9-D6B9F3977124}"/>
              </a:ext>
            </a:extLst>
          </p:cNvPr>
          <p:cNvSpPr/>
          <p:nvPr userDrawn="1"/>
        </p:nvSpPr>
        <p:spPr>
          <a:xfrm>
            <a:off x="6923134" y="1993667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1A349A9-85D7-4030-9992-1F8BFC2D42F4}"/>
              </a:ext>
            </a:extLst>
          </p:cNvPr>
          <p:cNvSpPr/>
          <p:nvPr userDrawn="1"/>
        </p:nvSpPr>
        <p:spPr>
          <a:xfrm rot="10800000">
            <a:off x="6623522" y="4875013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E925324D-F21D-4E2D-8E20-C2D3E593CE1E}"/>
              </a:ext>
            </a:extLst>
          </p:cNvPr>
          <p:cNvSpPr/>
          <p:nvPr userDrawn="1"/>
        </p:nvSpPr>
        <p:spPr>
          <a:xfrm>
            <a:off x="4688712" y="2186127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7C355B52-E536-40B0-BEC5-815E7CF365C7}"/>
              </a:ext>
            </a:extLst>
          </p:cNvPr>
          <p:cNvSpPr/>
          <p:nvPr userDrawn="1"/>
        </p:nvSpPr>
        <p:spPr>
          <a:xfrm>
            <a:off x="9531803" y="2186045"/>
            <a:ext cx="668870" cy="668870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glow rad="152400">
              <a:schemeClr val="tx1">
                <a:lumMod val="50000"/>
                <a:alpha val="5000"/>
              </a:schemeClr>
            </a:glow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1DEADA21-DD9F-43F0-BF02-FA00539F05D7}"/>
              </a:ext>
            </a:extLst>
          </p:cNvPr>
          <p:cNvSpPr/>
          <p:nvPr userDrawn="1"/>
        </p:nvSpPr>
        <p:spPr>
          <a:xfrm>
            <a:off x="6834903" y="5066291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B24273C6-CD4D-4EF2-AF3B-11DC4D4272B3}"/>
              </a:ext>
            </a:extLst>
          </p:cNvPr>
          <p:cNvSpPr/>
          <p:nvPr userDrawn="1"/>
        </p:nvSpPr>
        <p:spPr>
          <a:xfrm rot="10800000">
            <a:off x="1782443" y="4875014"/>
            <a:ext cx="3468639" cy="1053790"/>
          </a:xfrm>
          <a:custGeom>
            <a:avLst/>
            <a:gdLst>
              <a:gd name="connsiteX0" fmla="*/ 1 w 3468639"/>
              <a:gd name="connsiteY0" fmla="*/ 0 h 1053790"/>
              <a:gd name="connsiteX1" fmla="*/ 2941744 w 3468639"/>
              <a:gd name="connsiteY1" fmla="*/ 0 h 1053790"/>
              <a:gd name="connsiteX2" fmla="*/ 3468639 w 3468639"/>
              <a:gd name="connsiteY2" fmla="*/ 526895 h 1053790"/>
              <a:gd name="connsiteX3" fmla="*/ 3468638 w 3468639"/>
              <a:gd name="connsiteY3" fmla="*/ 526895 h 1053790"/>
              <a:gd name="connsiteX4" fmla="*/ 2941743 w 3468639"/>
              <a:gd name="connsiteY4" fmla="*/ 1053790 h 1053790"/>
              <a:gd name="connsiteX5" fmla="*/ 0 w 3468639"/>
              <a:gd name="connsiteY5" fmla="*/ 1053789 h 1053790"/>
              <a:gd name="connsiteX6" fmla="*/ 87449 w 3468639"/>
              <a:gd name="connsiteY6" fmla="*/ 981638 h 1053790"/>
              <a:gd name="connsiteX7" fmla="*/ 275809 w 3468639"/>
              <a:gd name="connsiteY7" fmla="*/ 526894 h 1053790"/>
              <a:gd name="connsiteX8" fmla="*/ 87449 w 3468639"/>
              <a:gd name="connsiteY8" fmla="*/ 72151 h 105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8639" h="1053790">
                <a:moveTo>
                  <a:pt x="1" y="0"/>
                </a:moveTo>
                <a:lnTo>
                  <a:pt x="2941744" y="0"/>
                </a:lnTo>
                <a:cubicBezTo>
                  <a:pt x="3232740" y="0"/>
                  <a:pt x="3468639" y="235899"/>
                  <a:pt x="3468639" y="526895"/>
                </a:cubicBezTo>
                <a:lnTo>
                  <a:pt x="3468638" y="526895"/>
                </a:lnTo>
                <a:cubicBezTo>
                  <a:pt x="3468638" y="817891"/>
                  <a:pt x="3232739" y="1053790"/>
                  <a:pt x="2941743" y="1053790"/>
                </a:cubicBezTo>
                <a:lnTo>
                  <a:pt x="0" y="1053789"/>
                </a:lnTo>
                <a:lnTo>
                  <a:pt x="87449" y="981638"/>
                </a:lnTo>
                <a:cubicBezTo>
                  <a:pt x="203827" y="865259"/>
                  <a:pt x="275809" y="704483"/>
                  <a:pt x="275809" y="526894"/>
                </a:cubicBezTo>
                <a:cubicBezTo>
                  <a:pt x="275809" y="349306"/>
                  <a:pt x="203827" y="188530"/>
                  <a:pt x="87449" y="72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42479E7-F970-41DE-962C-EF5538E51D83}"/>
              </a:ext>
            </a:extLst>
          </p:cNvPr>
          <p:cNvSpPr/>
          <p:nvPr userDrawn="1"/>
        </p:nvSpPr>
        <p:spPr>
          <a:xfrm>
            <a:off x="1993824" y="5066292"/>
            <a:ext cx="668870" cy="6688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>
            <a:glow rad="127000">
              <a:schemeClr val="tx1">
                <a:lumMod val="50000"/>
                <a:alpha val="8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91A78530-BF14-4650-B853-267AA15CDF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95FF6640-C59F-4591-8DC0-70A0D0F39F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60855" y="2221970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390D7303-F6FE-4B1C-BC1A-53838FB84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51B1C748-B191-4618-8E40-126DBD952A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84881" y="2224415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3FA19973-BE9A-4746-9A1B-EE64BA9C7E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85BD463D-CE9C-4540-BE48-1675C461D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21439" y="5079512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FD192D58-4CCB-46DE-90B7-D07EFE6AEF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A19898A-2E0D-40FE-AEB6-27ED923E407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45465" y="5081957"/>
            <a:ext cx="206829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715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3CD69B8F-620A-4E26-93A5-DC56F847F8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081C7AF9-05BF-44D0-A4B0-659182A444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AAC07F26-AAFE-4C6A-A06E-6FD5B0E95A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00725" y="1514474"/>
            <a:ext cx="3181691" cy="4531445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Picture Placeholder 2">
            <a:extLst>
              <a:ext uri="{FF2B5EF4-FFF2-40B4-BE49-F238E27FC236}">
                <a16:creationId xmlns="" xmlns:a16="http://schemas.microsoft.com/office/drawing/2014/main" id="{C142BE99-A3E3-49E6-A7AF-C27EDA75DD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6" name="Picture Placeholder 2">
            <a:extLst>
              <a:ext uri="{FF2B5EF4-FFF2-40B4-BE49-F238E27FC236}">
                <a16:creationId xmlns="" xmlns:a16="http://schemas.microsoft.com/office/drawing/2014/main" id="{198D22FF-49B9-4504-8712-A8B554166A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7627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Picture Placeholder 2">
            <a:extLst>
              <a:ext uri="{FF2B5EF4-FFF2-40B4-BE49-F238E27FC236}">
                <a16:creationId xmlns="" xmlns:a16="http://schemas.microsoft.com/office/drawing/2014/main" id="{75832948-A9D2-469C-92DB-7FAD2F0921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86993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D7D7E0E8-BA51-4BB0-957C-850B84A9E56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43405" y="4974194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1BBD07B9-53A3-4178-9F88-23D4CA2639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49340" y="4835694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F458795F-E5EB-4AE2-94CC-BF19ECC6B0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49340" y="5340780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AB65A3A-41E4-4EF9-8FA5-84C6AE1C35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70790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D5B109C1-C375-4419-A6BB-2D6302C2B6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170790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903D159F-1414-4386-96C2-44C8E2FF7F5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60591" y="5980178"/>
            <a:ext cx="2225358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accent2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73" name="Text Placeholder 16">
            <a:extLst>
              <a:ext uri="{FF2B5EF4-FFF2-40B4-BE49-F238E27FC236}">
                <a16:creationId xmlns="" xmlns:a16="http://schemas.microsoft.com/office/drawing/2014/main" id="{38FD1F06-DE2A-4122-8BA9-29F6F59B96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60591" y="5854659"/>
            <a:ext cx="2225358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1000" kern="1200" dirty="0"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999191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AF06C9C-DC21-4B6C-A1A7-60B00978D7C7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4185617" y="-42179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accent2">
                <a:alpha val="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17537746-C70C-4959-999F-8F731E969CA4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-315799" y="3928920"/>
            <a:ext cx="3623050" cy="352926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3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="" xmlns:a16="http://schemas.microsoft.com/office/drawing/2014/main" id="{E874B47C-325D-48A6-9622-9BBE54570C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71105" y="3931856"/>
            <a:ext cx="2365712" cy="2425313"/>
          </a:xfrm>
          <a:custGeom>
            <a:avLst/>
            <a:gdLst>
              <a:gd name="connsiteX0" fmla="*/ 756111 w 2365712"/>
              <a:gd name="connsiteY0" fmla="*/ 2588 h 2425313"/>
              <a:gd name="connsiteX1" fmla="*/ 891834 w 2365712"/>
              <a:gd name="connsiteY1" fmla="*/ 20926 h 2425313"/>
              <a:gd name="connsiteX2" fmla="*/ 1177672 w 2365712"/>
              <a:gd name="connsiteY2" fmla="*/ 102428 h 2425313"/>
              <a:gd name="connsiteX3" fmla="*/ 1791774 w 2365712"/>
              <a:gd name="connsiteY3" fmla="*/ 406947 h 2425313"/>
              <a:gd name="connsiteX4" fmla="*/ 2085626 w 2365712"/>
              <a:gd name="connsiteY4" fmla="*/ 627004 h 2425313"/>
              <a:gd name="connsiteX5" fmla="*/ 2242775 w 2365712"/>
              <a:gd name="connsiteY5" fmla="*/ 804126 h 2425313"/>
              <a:gd name="connsiteX6" fmla="*/ 2250661 w 2365712"/>
              <a:gd name="connsiteY6" fmla="*/ 813244 h 2425313"/>
              <a:gd name="connsiteX7" fmla="*/ 2274933 w 2365712"/>
              <a:gd name="connsiteY7" fmla="*/ 850886 h 2425313"/>
              <a:gd name="connsiteX8" fmla="*/ 2281552 w 2365712"/>
              <a:gd name="connsiteY8" fmla="*/ 864470 h 2425313"/>
              <a:gd name="connsiteX9" fmla="*/ 2328856 w 2365712"/>
              <a:gd name="connsiteY9" fmla="*/ 961272 h 2425313"/>
              <a:gd name="connsiteX10" fmla="*/ 2353894 w 2365712"/>
              <a:gd name="connsiteY10" fmla="*/ 1268536 h 2425313"/>
              <a:gd name="connsiteX11" fmla="*/ 2269099 w 2365712"/>
              <a:gd name="connsiteY11" fmla="*/ 1480356 h 2425313"/>
              <a:gd name="connsiteX12" fmla="*/ 2100039 w 2365712"/>
              <a:gd name="connsiteY12" fmla="*/ 1698822 h 2425313"/>
              <a:gd name="connsiteX13" fmla="*/ 1933398 w 2365712"/>
              <a:gd name="connsiteY13" fmla="*/ 1852792 h 2425313"/>
              <a:gd name="connsiteX14" fmla="*/ 1790090 w 2365712"/>
              <a:gd name="connsiteY14" fmla="*/ 1963702 h 2425313"/>
              <a:gd name="connsiteX15" fmla="*/ 1642455 w 2365712"/>
              <a:gd name="connsiteY15" fmla="*/ 2065414 h 2425313"/>
              <a:gd name="connsiteX16" fmla="*/ 1635396 w 2365712"/>
              <a:gd name="connsiteY16" fmla="*/ 2071269 h 2425313"/>
              <a:gd name="connsiteX17" fmla="*/ 1609697 w 2365712"/>
              <a:gd name="connsiteY17" fmla="*/ 2087840 h 2425313"/>
              <a:gd name="connsiteX18" fmla="*/ 1598050 w 2365712"/>
              <a:gd name="connsiteY18" fmla="*/ 2094047 h 2425313"/>
              <a:gd name="connsiteX19" fmla="*/ 1401696 w 2365712"/>
              <a:gd name="connsiteY19" fmla="*/ 2210235 h 2425313"/>
              <a:gd name="connsiteX20" fmla="*/ 1151890 w 2365712"/>
              <a:gd name="connsiteY20" fmla="*/ 2329617 h 2425313"/>
              <a:gd name="connsiteX21" fmla="*/ 901018 w 2365712"/>
              <a:gd name="connsiteY21" fmla="*/ 2406687 h 2425313"/>
              <a:gd name="connsiteX22" fmla="*/ 658890 w 2365712"/>
              <a:gd name="connsiteY22" fmla="*/ 2422220 h 2425313"/>
              <a:gd name="connsiteX23" fmla="*/ 347452 w 2365712"/>
              <a:gd name="connsiteY23" fmla="*/ 2291682 h 2425313"/>
              <a:gd name="connsiteX24" fmla="*/ 254285 w 2365712"/>
              <a:gd name="connsiteY24" fmla="*/ 2190966 h 2425313"/>
              <a:gd name="connsiteX25" fmla="*/ 235287 w 2365712"/>
              <a:gd name="connsiteY25" fmla="*/ 2168556 h 2425313"/>
              <a:gd name="connsiteX26" fmla="*/ 209887 w 2365712"/>
              <a:gd name="connsiteY26" fmla="*/ 2129165 h 2425313"/>
              <a:gd name="connsiteX27" fmla="*/ 202112 w 2365712"/>
              <a:gd name="connsiteY27" fmla="*/ 2111506 h 2425313"/>
              <a:gd name="connsiteX28" fmla="*/ 112710 w 2365712"/>
              <a:gd name="connsiteY28" fmla="*/ 1908551 h 2425313"/>
              <a:gd name="connsiteX29" fmla="*/ 42073 w 2365712"/>
              <a:gd name="connsiteY29" fmla="*/ 1614794 h 2425313"/>
              <a:gd name="connsiteX30" fmla="*/ 1848 w 2365712"/>
              <a:gd name="connsiteY30" fmla="*/ 1176728 h 2425313"/>
              <a:gd name="connsiteX31" fmla="*/ 17607 w 2365712"/>
              <a:gd name="connsiteY31" fmla="*/ 751426 h 2425313"/>
              <a:gd name="connsiteX32" fmla="*/ 77500 w 2365712"/>
              <a:gd name="connsiteY32" fmla="*/ 469663 h 2425313"/>
              <a:gd name="connsiteX33" fmla="*/ 175146 w 2365712"/>
              <a:gd name="connsiteY33" fmla="*/ 260762 h 2425313"/>
              <a:gd name="connsiteX34" fmla="*/ 301771 w 2365712"/>
              <a:gd name="connsiteY34" fmla="*/ 120868 h 2425313"/>
              <a:gd name="connsiteX35" fmla="*/ 326137 w 2365712"/>
              <a:gd name="connsiteY35" fmla="*/ 100986 h 2425313"/>
              <a:gd name="connsiteX36" fmla="*/ 356938 w 2365712"/>
              <a:gd name="connsiteY36" fmla="*/ 81126 h 2425313"/>
              <a:gd name="connsiteX37" fmla="*/ 365387 w 2365712"/>
              <a:gd name="connsiteY37" fmla="*/ 77632 h 2425313"/>
              <a:gd name="connsiteX38" fmla="*/ 413599 w 2365712"/>
              <a:gd name="connsiteY38" fmla="*/ 53450 h 2425313"/>
              <a:gd name="connsiteX39" fmla="*/ 619232 w 2365712"/>
              <a:gd name="connsiteY39" fmla="*/ 2685 h 2425313"/>
              <a:gd name="connsiteX40" fmla="*/ 756111 w 2365712"/>
              <a:gd name="connsiteY40" fmla="*/ 2588 h 242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365712" h="2425313">
                <a:moveTo>
                  <a:pt x="756111" y="2588"/>
                </a:moveTo>
                <a:cubicBezTo>
                  <a:pt x="801534" y="5923"/>
                  <a:pt x="846764" y="12330"/>
                  <a:pt x="891834" y="20926"/>
                </a:cubicBezTo>
                <a:cubicBezTo>
                  <a:pt x="989546" y="39488"/>
                  <a:pt x="1084642" y="67686"/>
                  <a:pt x="1177672" y="102428"/>
                </a:cubicBezTo>
                <a:cubicBezTo>
                  <a:pt x="1392886" y="182691"/>
                  <a:pt x="1596798" y="285879"/>
                  <a:pt x="1791774" y="406947"/>
                </a:cubicBezTo>
                <a:cubicBezTo>
                  <a:pt x="1896167" y="471758"/>
                  <a:pt x="1995325" y="543594"/>
                  <a:pt x="2085626" y="627004"/>
                </a:cubicBezTo>
                <a:cubicBezTo>
                  <a:pt x="2143950" y="680737"/>
                  <a:pt x="2198497" y="737948"/>
                  <a:pt x="2242775" y="804126"/>
                </a:cubicBezTo>
                <a:cubicBezTo>
                  <a:pt x="2245066" y="807470"/>
                  <a:pt x="2248052" y="810235"/>
                  <a:pt x="2250661" y="813244"/>
                </a:cubicBezTo>
                <a:cubicBezTo>
                  <a:pt x="2258732" y="825761"/>
                  <a:pt x="2266862" y="838370"/>
                  <a:pt x="2274933" y="850886"/>
                </a:cubicBezTo>
                <a:cubicBezTo>
                  <a:pt x="2277096" y="855485"/>
                  <a:pt x="2278822" y="860236"/>
                  <a:pt x="2281552" y="864470"/>
                </a:cubicBezTo>
                <a:cubicBezTo>
                  <a:pt x="2301042" y="894902"/>
                  <a:pt x="2316077" y="927555"/>
                  <a:pt x="2328856" y="961272"/>
                </a:cubicBezTo>
                <a:cubicBezTo>
                  <a:pt x="2366978" y="1061259"/>
                  <a:pt x="2375891" y="1163661"/>
                  <a:pt x="2353894" y="1268536"/>
                </a:cubicBezTo>
                <a:cubicBezTo>
                  <a:pt x="2337992" y="1344070"/>
                  <a:pt x="2308074" y="1414049"/>
                  <a:pt x="2269099" y="1480356"/>
                </a:cubicBezTo>
                <a:cubicBezTo>
                  <a:pt x="2221983" y="1560382"/>
                  <a:pt x="2164026" y="1631892"/>
                  <a:pt x="2100039" y="1698822"/>
                </a:cubicBezTo>
                <a:cubicBezTo>
                  <a:pt x="2047555" y="1753512"/>
                  <a:pt x="1991680" y="1804396"/>
                  <a:pt x="1933398" y="1852792"/>
                </a:cubicBezTo>
                <a:cubicBezTo>
                  <a:pt x="1886922" y="1891491"/>
                  <a:pt x="1839307" y="1928839"/>
                  <a:pt x="1790090" y="1963702"/>
                </a:cubicBezTo>
                <a:cubicBezTo>
                  <a:pt x="1741310" y="1998413"/>
                  <a:pt x="1691675" y="2031591"/>
                  <a:pt x="1642455" y="2065414"/>
                </a:cubicBezTo>
                <a:cubicBezTo>
                  <a:pt x="1639964" y="2067151"/>
                  <a:pt x="1637769" y="2069348"/>
                  <a:pt x="1635396" y="2071269"/>
                </a:cubicBezTo>
                <a:cubicBezTo>
                  <a:pt x="1626798" y="2076813"/>
                  <a:pt x="1618295" y="2082296"/>
                  <a:pt x="1609697" y="2087840"/>
                </a:cubicBezTo>
                <a:cubicBezTo>
                  <a:pt x="1605835" y="2089940"/>
                  <a:pt x="1601794" y="2091763"/>
                  <a:pt x="1598050" y="2094047"/>
                </a:cubicBezTo>
                <a:cubicBezTo>
                  <a:pt x="1533765" y="2134586"/>
                  <a:pt x="1468438" y="2173714"/>
                  <a:pt x="1401696" y="2210235"/>
                </a:cubicBezTo>
                <a:cubicBezTo>
                  <a:pt x="1320543" y="2254485"/>
                  <a:pt x="1237572" y="2295086"/>
                  <a:pt x="1151890" y="2329617"/>
                </a:cubicBezTo>
                <a:cubicBezTo>
                  <a:pt x="1070403" y="2362355"/>
                  <a:pt x="987248" y="2389393"/>
                  <a:pt x="901018" y="2406687"/>
                </a:cubicBezTo>
                <a:cubicBezTo>
                  <a:pt x="821043" y="2422684"/>
                  <a:pt x="740504" y="2429923"/>
                  <a:pt x="658890" y="2422220"/>
                </a:cubicBezTo>
                <a:cubicBezTo>
                  <a:pt x="541608" y="2411063"/>
                  <a:pt x="437078" y="2369273"/>
                  <a:pt x="347452" y="2291682"/>
                </a:cubicBezTo>
                <a:cubicBezTo>
                  <a:pt x="312671" y="2261598"/>
                  <a:pt x="281796" y="2227823"/>
                  <a:pt x="254285" y="2190966"/>
                </a:cubicBezTo>
                <a:cubicBezTo>
                  <a:pt x="248436" y="2183140"/>
                  <a:pt x="241702" y="2176016"/>
                  <a:pt x="235287" y="2168556"/>
                </a:cubicBezTo>
                <a:cubicBezTo>
                  <a:pt x="226800" y="2155395"/>
                  <a:pt x="218314" y="2142234"/>
                  <a:pt x="209887" y="2129165"/>
                </a:cubicBezTo>
                <a:cubicBezTo>
                  <a:pt x="207295" y="2123279"/>
                  <a:pt x="205330" y="2117119"/>
                  <a:pt x="202112" y="2111506"/>
                </a:cubicBezTo>
                <a:cubicBezTo>
                  <a:pt x="165242" y="2047067"/>
                  <a:pt x="136300" y="1978948"/>
                  <a:pt x="112710" y="1908551"/>
                </a:cubicBezTo>
                <a:cubicBezTo>
                  <a:pt x="80630" y="1812747"/>
                  <a:pt x="58302" y="1714434"/>
                  <a:pt x="42073" y="1614794"/>
                </a:cubicBezTo>
                <a:cubicBezTo>
                  <a:pt x="18243" y="1469758"/>
                  <a:pt x="6510" y="1323568"/>
                  <a:pt x="1848" y="1176728"/>
                </a:cubicBezTo>
                <a:cubicBezTo>
                  <a:pt x="-2602" y="1034572"/>
                  <a:pt x="364" y="892715"/>
                  <a:pt x="17607" y="751426"/>
                </a:cubicBezTo>
                <a:cubicBezTo>
                  <a:pt x="29360" y="655764"/>
                  <a:pt x="47572" y="561409"/>
                  <a:pt x="77500" y="469663"/>
                </a:cubicBezTo>
                <a:cubicBezTo>
                  <a:pt x="101425" y="395991"/>
                  <a:pt x="132561" y="325618"/>
                  <a:pt x="175146" y="260762"/>
                </a:cubicBezTo>
                <a:cubicBezTo>
                  <a:pt x="210140" y="207576"/>
                  <a:pt x="251654" y="160351"/>
                  <a:pt x="301771" y="120868"/>
                </a:cubicBezTo>
                <a:cubicBezTo>
                  <a:pt x="310023" y="114374"/>
                  <a:pt x="318004" y="107664"/>
                  <a:pt x="326137" y="100986"/>
                </a:cubicBezTo>
                <a:cubicBezTo>
                  <a:pt x="336436" y="94346"/>
                  <a:pt x="346640" y="87766"/>
                  <a:pt x="356938" y="81126"/>
                </a:cubicBezTo>
                <a:cubicBezTo>
                  <a:pt x="359786" y="79941"/>
                  <a:pt x="362717" y="79093"/>
                  <a:pt x="365387" y="77632"/>
                </a:cubicBezTo>
                <a:cubicBezTo>
                  <a:pt x="381477" y="69602"/>
                  <a:pt x="397187" y="60775"/>
                  <a:pt x="413599" y="53450"/>
                </a:cubicBezTo>
                <a:cubicBezTo>
                  <a:pt x="478973" y="23936"/>
                  <a:pt x="547891" y="8423"/>
                  <a:pt x="619232" y="2685"/>
                </a:cubicBezTo>
                <a:cubicBezTo>
                  <a:pt x="665072" y="-1009"/>
                  <a:pt x="710688" y="-746"/>
                  <a:pt x="756111" y="25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11">
            <a:extLst>
              <a:ext uri="{FF2B5EF4-FFF2-40B4-BE49-F238E27FC236}">
                <a16:creationId xmlns="" xmlns:a16="http://schemas.microsoft.com/office/drawing/2014/main" id="{86B3BE37-C8B2-4097-99F3-BAEF46A923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5069" y="425461"/>
            <a:ext cx="3253451" cy="3182162"/>
          </a:xfrm>
          <a:custGeom>
            <a:avLst/>
            <a:gdLst>
              <a:gd name="connsiteX0" fmla="*/ 1924471 w 3253451"/>
              <a:gd name="connsiteY0" fmla="*/ 50 h 3182162"/>
              <a:gd name="connsiteX1" fmla="*/ 2210150 w 3253451"/>
              <a:gd name="connsiteY1" fmla="*/ 10657 h 3182162"/>
              <a:gd name="connsiteX2" fmla="*/ 2591234 w 3253451"/>
              <a:gd name="connsiteY2" fmla="*/ 76574 h 3182162"/>
              <a:gd name="connsiteX3" fmla="*/ 2876500 w 3253451"/>
              <a:gd name="connsiteY3" fmla="*/ 196873 h 3182162"/>
              <a:gd name="connsiteX4" fmla="*/ 3070671 w 3253451"/>
              <a:gd name="connsiteY4" fmla="*/ 359587 h 3182162"/>
              <a:gd name="connsiteX5" fmla="*/ 3098593 w 3253451"/>
              <a:gd name="connsiteY5" fmla="*/ 391258 h 3182162"/>
              <a:gd name="connsiteX6" fmla="*/ 3126816 w 3253451"/>
              <a:gd name="connsiteY6" fmla="*/ 431563 h 3182162"/>
              <a:gd name="connsiteX7" fmla="*/ 3131936 w 3253451"/>
              <a:gd name="connsiteY7" fmla="*/ 442719 h 3182162"/>
              <a:gd name="connsiteX8" fmla="*/ 3166849 w 3253451"/>
              <a:gd name="connsiteY8" fmla="*/ 506162 h 3182162"/>
              <a:gd name="connsiteX9" fmla="*/ 3245492 w 3253451"/>
              <a:gd name="connsiteY9" fmla="*/ 779440 h 3182162"/>
              <a:gd name="connsiteX10" fmla="*/ 3234987 w 3253451"/>
              <a:gd name="connsiteY10" fmla="*/ 1146100 h 3182162"/>
              <a:gd name="connsiteX11" fmla="*/ 3140287 w 3253451"/>
              <a:gd name="connsiteY11" fmla="*/ 1533759 h 3182162"/>
              <a:gd name="connsiteX12" fmla="*/ 2763206 w 3253451"/>
              <a:gd name="connsiteY12" fmla="*/ 2373247 h 3182162"/>
              <a:gd name="connsiteX13" fmla="*/ 2483031 w 3253451"/>
              <a:gd name="connsiteY13" fmla="*/ 2778756 h 3182162"/>
              <a:gd name="connsiteX14" fmla="*/ 2253453 w 3253451"/>
              <a:gd name="connsiteY14" fmla="*/ 2998664 h 3182162"/>
              <a:gd name="connsiteX15" fmla="*/ 2241625 w 3253451"/>
              <a:gd name="connsiteY15" fmla="*/ 3009711 h 3182162"/>
              <a:gd name="connsiteX16" fmla="*/ 2192367 w 3253451"/>
              <a:gd name="connsiteY16" fmla="*/ 3044203 h 3182162"/>
              <a:gd name="connsiteX17" fmla="*/ 2174483 w 3253451"/>
              <a:gd name="connsiteY17" fmla="*/ 3053779 h 3182162"/>
              <a:gd name="connsiteX18" fmla="*/ 2047036 w 3253451"/>
              <a:gd name="connsiteY18" fmla="*/ 3122202 h 3182162"/>
              <a:gd name="connsiteX19" fmla="*/ 1636091 w 3253451"/>
              <a:gd name="connsiteY19" fmla="*/ 3171535 h 3182162"/>
              <a:gd name="connsiteX20" fmla="*/ 1347566 w 3253451"/>
              <a:gd name="connsiteY20" fmla="*/ 3068627 h 3182162"/>
              <a:gd name="connsiteX21" fmla="*/ 1045808 w 3253451"/>
              <a:gd name="connsiteY21" fmla="*/ 2853007 h 3182162"/>
              <a:gd name="connsiteX22" fmla="*/ 830703 w 3253451"/>
              <a:gd name="connsiteY22" fmla="*/ 2637329 h 3182162"/>
              <a:gd name="connsiteX23" fmla="*/ 674562 w 3253451"/>
              <a:gd name="connsiteY23" fmla="*/ 2450748 h 3182162"/>
              <a:gd name="connsiteX24" fmla="*/ 530541 w 3253451"/>
              <a:gd name="connsiteY24" fmla="*/ 2257891 h 3182162"/>
              <a:gd name="connsiteX25" fmla="*/ 522324 w 3253451"/>
              <a:gd name="connsiteY25" fmla="*/ 2248720 h 3182162"/>
              <a:gd name="connsiteX26" fmla="*/ 498775 w 3253451"/>
              <a:gd name="connsiteY26" fmla="*/ 2215092 h 3182162"/>
              <a:gd name="connsiteX27" fmla="*/ 489850 w 3253451"/>
              <a:gd name="connsiteY27" fmla="*/ 2199783 h 3182162"/>
              <a:gd name="connsiteX28" fmla="*/ 323912 w 3253451"/>
              <a:gd name="connsiteY28" fmla="*/ 1942306 h 3182162"/>
              <a:gd name="connsiteX29" fmla="*/ 150949 w 3253451"/>
              <a:gd name="connsiteY29" fmla="*/ 1613281 h 3182162"/>
              <a:gd name="connsiteX30" fmla="*/ 34698 w 3253451"/>
              <a:gd name="connsiteY30" fmla="*/ 1280658 h 3182162"/>
              <a:gd name="connsiteX31" fmla="*/ 1453 w 3253451"/>
              <a:gd name="connsiteY31" fmla="*/ 956611 h 3182162"/>
              <a:gd name="connsiteX32" fmla="*/ 160627 w 3253451"/>
              <a:gd name="connsiteY32" fmla="*/ 532096 h 3182162"/>
              <a:gd name="connsiteX33" fmla="*/ 290975 w 3253451"/>
              <a:gd name="connsiteY33" fmla="*/ 401941 h 3182162"/>
              <a:gd name="connsiteX34" fmla="*/ 320067 w 3253451"/>
              <a:gd name="connsiteY34" fmla="*/ 375305 h 3182162"/>
              <a:gd name="connsiteX35" fmla="*/ 371613 w 3253451"/>
              <a:gd name="connsiteY35" fmla="*/ 339210 h 3182162"/>
              <a:gd name="connsiteX36" fmla="*/ 394906 w 3253451"/>
              <a:gd name="connsiteY36" fmla="*/ 327874 h 3182162"/>
              <a:gd name="connsiteX37" fmla="*/ 662612 w 3253451"/>
              <a:gd name="connsiteY37" fmla="*/ 197533 h 3182162"/>
              <a:gd name="connsiteX38" fmla="*/ 1053101 w 3253451"/>
              <a:gd name="connsiteY38" fmla="*/ 87716 h 3182162"/>
              <a:gd name="connsiteX39" fmla="*/ 1638753 w 3253451"/>
              <a:gd name="connsiteY39" fmla="*/ 11305 h 3182162"/>
              <a:gd name="connsiteX40" fmla="*/ 1924471 w 3253451"/>
              <a:gd name="connsiteY40" fmla="*/ 50 h 318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53451" h="3182162">
                <a:moveTo>
                  <a:pt x="1924471" y="50"/>
                </a:moveTo>
                <a:cubicBezTo>
                  <a:pt x="2019704" y="-442"/>
                  <a:pt x="2114931" y="2710"/>
                  <a:pt x="2210150" y="10657"/>
                </a:cubicBezTo>
                <a:cubicBezTo>
                  <a:pt x="2339093" y="21522"/>
                  <a:pt x="2466613" y="41123"/>
                  <a:pt x="2591234" y="76574"/>
                </a:cubicBezTo>
                <a:cubicBezTo>
                  <a:pt x="2691298" y="104897"/>
                  <a:pt x="2787307" y="143063"/>
                  <a:pt x="2876500" y="196873"/>
                </a:cubicBezTo>
                <a:cubicBezTo>
                  <a:pt x="2949648" y="241097"/>
                  <a:pt x="3015133" y="294372"/>
                  <a:pt x="3070671" y="359587"/>
                </a:cubicBezTo>
                <a:cubicBezTo>
                  <a:pt x="3079807" y="370326"/>
                  <a:pt x="3089217" y="380688"/>
                  <a:pt x="3098593" y="391258"/>
                </a:cubicBezTo>
                <a:cubicBezTo>
                  <a:pt x="3108030" y="404735"/>
                  <a:pt x="3117380" y="418087"/>
                  <a:pt x="3126816" y="431563"/>
                </a:cubicBezTo>
                <a:cubicBezTo>
                  <a:pt x="3128552" y="435323"/>
                  <a:pt x="3129839" y="439212"/>
                  <a:pt x="3131936" y="442719"/>
                </a:cubicBezTo>
                <a:cubicBezTo>
                  <a:pt x="3143533" y="463895"/>
                  <a:pt x="3156181" y="484520"/>
                  <a:pt x="3166849" y="506162"/>
                </a:cubicBezTo>
                <a:cubicBezTo>
                  <a:pt x="3209795" y="592356"/>
                  <a:pt x="3234138" y="684022"/>
                  <a:pt x="3245492" y="779440"/>
                </a:cubicBezTo>
                <a:cubicBezTo>
                  <a:pt x="3260100" y="902061"/>
                  <a:pt x="3253432" y="1024287"/>
                  <a:pt x="3234987" y="1146100"/>
                </a:cubicBezTo>
                <a:cubicBezTo>
                  <a:pt x="3215089" y="1278142"/>
                  <a:pt x="3182131" y="1407169"/>
                  <a:pt x="3140287" y="1533759"/>
                </a:cubicBezTo>
                <a:cubicBezTo>
                  <a:pt x="3043632" y="1826605"/>
                  <a:pt x="2915642" y="2105462"/>
                  <a:pt x="2763206" y="2373247"/>
                </a:cubicBezTo>
                <a:cubicBezTo>
                  <a:pt x="2681603" y="2516622"/>
                  <a:pt x="2590308" y="2653333"/>
                  <a:pt x="2483031" y="2778756"/>
                </a:cubicBezTo>
                <a:cubicBezTo>
                  <a:pt x="2413930" y="2859757"/>
                  <a:pt x="2339970" y="2935869"/>
                  <a:pt x="2253453" y="2998664"/>
                </a:cubicBezTo>
                <a:cubicBezTo>
                  <a:pt x="2249084" y="3001908"/>
                  <a:pt x="2245528" y="3006056"/>
                  <a:pt x="2241625" y="3009711"/>
                </a:cubicBezTo>
                <a:cubicBezTo>
                  <a:pt x="2225246" y="3021180"/>
                  <a:pt x="2208746" y="3032734"/>
                  <a:pt x="2192367" y="3044203"/>
                </a:cubicBezTo>
                <a:cubicBezTo>
                  <a:pt x="2186308" y="3047341"/>
                  <a:pt x="2180023" y="3049899"/>
                  <a:pt x="2174483" y="3053779"/>
                </a:cubicBezTo>
                <a:cubicBezTo>
                  <a:pt x="2134653" y="3081485"/>
                  <a:pt x="2091616" y="3103330"/>
                  <a:pt x="2047036" y="3122202"/>
                </a:cubicBezTo>
                <a:cubicBezTo>
                  <a:pt x="1914845" y="3178469"/>
                  <a:pt x="1777918" y="3195674"/>
                  <a:pt x="1636091" y="3171535"/>
                </a:cubicBezTo>
                <a:cubicBezTo>
                  <a:pt x="1533938" y="3154071"/>
                  <a:pt x="1438520" y="3117518"/>
                  <a:pt x="1347566" y="3068627"/>
                </a:cubicBezTo>
                <a:cubicBezTo>
                  <a:pt x="1237789" y="3009516"/>
                  <a:pt x="1138880" y="2935424"/>
                  <a:pt x="1045808" y="2853007"/>
                </a:cubicBezTo>
                <a:cubicBezTo>
                  <a:pt x="969746" y="2785396"/>
                  <a:pt x="898617" y="2713041"/>
                  <a:pt x="830703" y="2637329"/>
                </a:cubicBezTo>
                <a:cubicBezTo>
                  <a:pt x="776403" y="2576959"/>
                  <a:pt x="723857" y="2514992"/>
                  <a:pt x="674562" y="2450748"/>
                </a:cubicBezTo>
                <a:cubicBezTo>
                  <a:pt x="625494" y="2387083"/>
                  <a:pt x="578439" y="2322192"/>
                  <a:pt x="530541" y="2257891"/>
                </a:cubicBezTo>
                <a:cubicBezTo>
                  <a:pt x="528083" y="2254638"/>
                  <a:pt x="525022" y="2251806"/>
                  <a:pt x="522324" y="2248720"/>
                </a:cubicBezTo>
                <a:cubicBezTo>
                  <a:pt x="514445" y="2237470"/>
                  <a:pt x="506654" y="2226343"/>
                  <a:pt x="498775" y="2215092"/>
                </a:cubicBezTo>
                <a:cubicBezTo>
                  <a:pt x="495760" y="2210017"/>
                  <a:pt x="493106" y="2204689"/>
                  <a:pt x="489850" y="2199783"/>
                </a:cubicBezTo>
                <a:cubicBezTo>
                  <a:pt x="432169" y="2115616"/>
                  <a:pt x="376328" y="2029976"/>
                  <a:pt x="323912" y="1942306"/>
                </a:cubicBezTo>
                <a:cubicBezTo>
                  <a:pt x="260388" y="1835697"/>
                  <a:pt x="201666" y="1726463"/>
                  <a:pt x="150949" y="1613281"/>
                </a:cubicBezTo>
                <a:cubicBezTo>
                  <a:pt x="102852" y="1505635"/>
                  <a:pt x="62317" y="1395458"/>
                  <a:pt x="34698" y="1280658"/>
                </a:cubicBezTo>
                <a:cubicBezTo>
                  <a:pt x="9139" y="1174181"/>
                  <a:pt x="-4701" y="1066500"/>
                  <a:pt x="1453" y="956611"/>
                </a:cubicBezTo>
                <a:cubicBezTo>
                  <a:pt x="10411" y="798694"/>
                  <a:pt x="61122" y="656314"/>
                  <a:pt x="160627" y="532096"/>
                </a:cubicBezTo>
                <a:cubicBezTo>
                  <a:pt x="199206" y="483891"/>
                  <a:pt x="242937" y="440739"/>
                  <a:pt x="290975" y="401941"/>
                </a:cubicBezTo>
                <a:cubicBezTo>
                  <a:pt x="301174" y="393694"/>
                  <a:pt x="310387" y="384294"/>
                  <a:pt x="320067" y="375305"/>
                </a:cubicBezTo>
                <a:cubicBezTo>
                  <a:pt x="337289" y="363245"/>
                  <a:pt x="354511" y="351185"/>
                  <a:pt x="371613" y="339210"/>
                </a:cubicBezTo>
                <a:cubicBezTo>
                  <a:pt x="379377" y="335431"/>
                  <a:pt x="387540" y="332479"/>
                  <a:pt x="394906" y="327874"/>
                </a:cubicBezTo>
                <a:cubicBezTo>
                  <a:pt x="479470" y="275107"/>
                  <a:pt x="569375" y="232788"/>
                  <a:pt x="662612" y="197533"/>
                </a:cubicBezTo>
                <a:cubicBezTo>
                  <a:pt x="789500" y="149586"/>
                  <a:pt x="920253" y="114593"/>
                  <a:pt x="1053101" y="87716"/>
                </a:cubicBezTo>
                <a:cubicBezTo>
                  <a:pt x="1246460" y="48314"/>
                  <a:pt x="1441989" y="25083"/>
                  <a:pt x="1638753" y="11305"/>
                </a:cubicBezTo>
                <a:cubicBezTo>
                  <a:pt x="1733998" y="4678"/>
                  <a:pt x="1829238" y="542"/>
                  <a:pt x="1924471" y="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3" name="Picture Placeholder 9">
            <a:extLst>
              <a:ext uri="{FF2B5EF4-FFF2-40B4-BE49-F238E27FC236}">
                <a16:creationId xmlns="" xmlns:a16="http://schemas.microsoft.com/office/drawing/2014/main" id="{44E9333F-19B9-491B-AE9C-901447577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337" y="1651000"/>
            <a:ext cx="4319986" cy="4321174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85BC1C-30BC-4443-8C60-3A3144639ADF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03467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9AD1A40-9EF3-4113-9D76-25FC26B6DD33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462287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6844E37-711F-4987-8461-FC0C036A8534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5" y="6230696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7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2B2BB100-54ED-4036-BC27-079AFF7E0E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A74D16F-A806-4D8C-AE0F-B6A95EB213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2217852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D052D4C6-7D68-4BC5-B200-CDF0EA3153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25253C2E-E214-4182-B301-5670166E57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1660" y="3812389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34318AF-BCB1-47EC-B88B-61FD5C7DB0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406DB4A9-A65E-4E1C-A7C1-20E5E394275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1660" y="5406926"/>
            <a:ext cx="354367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C286782-167A-470A-8069-6A1FA3ADB25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669612"/>
            <a:ext cx="2239157" cy="40011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2000" i="1" kern="1200" dirty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736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9" name="AutoShape 1">
            <a:extLst>
              <a:ext uri="{FF2B5EF4-FFF2-40B4-BE49-F238E27FC236}">
                <a16:creationId xmlns="" xmlns:a16="http://schemas.microsoft.com/office/drawing/2014/main" id="{18657FBA-ACA7-4007-8D93-8CE7A2D3DE7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5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C61462BA-5D4A-4FB9-85D9-2E78973C0D2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166457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702F698-96B6-439E-88D0-903EFD51C31B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1" y="4411420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1">
            <a:extLst>
              <a:ext uri="{FF2B5EF4-FFF2-40B4-BE49-F238E27FC236}">
                <a16:creationId xmlns="" xmlns:a16="http://schemas.microsoft.com/office/drawing/2014/main" id="{E0356D94-D6F7-43DC-AD6A-EFCAAB8F3678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Picture Placeholder 9">
            <a:extLst>
              <a:ext uri="{FF2B5EF4-FFF2-40B4-BE49-F238E27FC236}">
                <a16:creationId xmlns="" xmlns:a16="http://schemas.microsoft.com/office/drawing/2014/main" id="{C368D6C0-C1AC-4DA6-8055-837E8063AE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9" name="Picture Placeholder 9">
            <a:extLst>
              <a:ext uri="{FF2B5EF4-FFF2-40B4-BE49-F238E27FC236}">
                <a16:creationId xmlns="" xmlns:a16="http://schemas.microsoft.com/office/drawing/2014/main" id="{26929E17-F0F4-416D-8CF4-1EDA1535DB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9902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0" name="Picture Placeholder 9">
            <a:extLst>
              <a:ext uri="{FF2B5EF4-FFF2-40B4-BE49-F238E27FC236}">
                <a16:creationId xmlns="" xmlns:a16="http://schemas.microsoft.com/office/drawing/2014/main" id="{3B22AC8C-5176-4B0C-BDEA-68F7E96920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5329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A6DED684-7064-47F5-B763-F4FA5E90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5325" y="4233332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D5375230-DED8-47C5-98D6-3F039783FAF2}"/>
              </a:ext>
            </a:extLst>
          </p:cNvPr>
          <p:cNvGrpSpPr/>
          <p:nvPr userDrawn="1"/>
        </p:nvGrpSpPr>
        <p:grpSpPr>
          <a:xfrm rot="16200000">
            <a:off x="3040196" y="2885509"/>
            <a:ext cx="104774" cy="52387"/>
            <a:chOff x="683419" y="5379244"/>
            <a:chExt cx="180974" cy="904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A39D4D66-C686-4B78-8785-6DB89769E9A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30958320-59F2-41A7-9CA8-2096F8A9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CC79842-327D-45C9-9030-B973964BFC47}"/>
              </a:ext>
            </a:extLst>
          </p:cNvPr>
          <p:cNvGrpSpPr/>
          <p:nvPr userDrawn="1"/>
        </p:nvGrpSpPr>
        <p:grpSpPr>
          <a:xfrm rot="16200000">
            <a:off x="3040196" y="5342505"/>
            <a:ext cx="104774" cy="52387"/>
            <a:chOff x="683419" y="5379244"/>
            <a:chExt cx="180974" cy="904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30EC0603-C902-4EAE-B03B-04EE5CD6ECB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59CC6C8-FF4A-4F03-A00D-6EE6113D9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C6524481-1D0A-40C6-B224-347CDEB71E19}"/>
              </a:ext>
            </a:extLst>
          </p:cNvPr>
          <p:cNvGrpSpPr/>
          <p:nvPr userDrawn="1"/>
        </p:nvGrpSpPr>
        <p:grpSpPr>
          <a:xfrm rot="16200000">
            <a:off x="8339411" y="2885509"/>
            <a:ext cx="104774" cy="52387"/>
            <a:chOff x="683419" y="5379244"/>
            <a:chExt cx="180974" cy="9048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00D2B11-7C6C-4ED5-8FE8-60BB2404A43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3132C03-FE48-46B7-B52A-3127FA0A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FC6EC18-0926-4B98-AC0B-7DF891D30CFB}"/>
              </a:ext>
            </a:extLst>
          </p:cNvPr>
          <p:cNvGrpSpPr/>
          <p:nvPr userDrawn="1"/>
        </p:nvGrpSpPr>
        <p:grpSpPr>
          <a:xfrm rot="16200000">
            <a:off x="8339411" y="5342505"/>
            <a:ext cx="104774" cy="52387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D408DCF-DEE7-429F-94DF-751B290C76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220225B-0E40-4AC8-B1CF-65A4EF95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 Placeholder 16">
            <a:extLst>
              <a:ext uri="{FF2B5EF4-FFF2-40B4-BE49-F238E27FC236}">
                <a16:creationId xmlns="" xmlns:a16="http://schemas.microsoft.com/office/drawing/2014/main" id="{1CAB3644-C981-4202-A914-AE9111941E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5" name="Text Placeholder 16">
            <a:extLst>
              <a:ext uri="{FF2B5EF4-FFF2-40B4-BE49-F238E27FC236}">
                <a16:creationId xmlns="" xmlns:a16="http://schemas.microsoft.com/office/drawing/2014/main" id="{1A704411-972C-42E8-A288-07F4E3723E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6" name="Text Placeholder 16">
            <a:extLst>
              <a:ext uri="{FF2B5EF4-FFF2-40B4-BE49-F238E27FC236}">
                <a16:creationId xmlns="" xmlns:a16="http://schemas.microsoft.com/office/drawing/2014/main" id="{E8241FC1-6E9E-497F-8080-D501A9588EE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EF90B4E8-CBE4-4649-A37B-B52F132A14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CAD382FF-1013-42B2-B866-8BA9B85193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A1CD5F40-8759-4560-B6F6-0EC3A5A3039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2211648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0" name="Text Placeholder 16">
            <a:extLst>
              <a:ext uri="{FF2B5EF4-FFF2-40B4-BE49-F238E27FC236}">
                <a16:creationId xmlns="" xmlns:a16="http://schemas.microsoft.com/office/drawing/2014/main" id="{08B3B1B1-8E2A-4FE2-BA88-D9C22E88E2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1" name="Text Placeholder 16">
            <a:extLst>
              <a:ext uri="{FF2B5EF4-FFF2-40B4-BE49-F238E27FC236}">
                <a16:creationId xmlns="" xmlns:a16="http://schemas.microsoft.com/office/drawing/2014/main" id="{A664C68A-627B-46F7-A94D-5A09A07CB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59590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3848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dgets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CF51F738-66C4-4958-8761-EA7CDC5890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718299" y="4367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6CAB6A3D-784F-4AA4-91A7-6EA6E50760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8299" y="25449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D69918B6-0626-47D2-800F-801549B99A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18298" y="4653169"/>
            <a:ext cx="4625011" cy="1768061"/>
          </a:xfrm>
          <a:prstGeom prst="roundRect">
            <a:avLst>
              <a:gd name="adj" fmla="val 6698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292E5E71-1D5B-4FE1-8FD0-C99E3A5A9CDE}"/>
              </a:ext>
            </a:extLst>
          </p:cNvPr>
          <p:cNvSpPr>
            <a:spLocks/>
          </p:cNvSpPr>
          <p:nvPr userDrawn="1"/>
        </p:nvSpPr>
        <p:spPr bwMode="auto">
          <a:xfrm rot="7627014">
            <a:off x="2378141" y="1787350"/>
            <a:ext cx="5185588" cy="505135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BB1F3937-241A-49B1-9913-2BC5BE938B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61" y="469900"/>
            <a:ext cx="58436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D3BD1548-B29F-4CD3-B9D6-0B7FDCB6A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660" y="942145"/>
            <a:ext cx="5843647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E979E9-72FD-471F-A7CE-8061141BF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29824"/>
            <a:ext cx="6445308" cy="4837640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AD85C0E-07AD-450A-B07D-0CD912F46A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" y="2232025"/>
            <a:ext cx="5086350" cy="3273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7141BD73-3CEE-4908-ABBD-BC2653E09B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73739" y="13357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57FA77E-4084-44C5-834F-79B70C7BFD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73740" y="9289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8B1491A9-6B6A-4A46-8F54-7206C0C2BD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73739" y="3467100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B4B89D9E-E187-4004-97E3-CB104A54C3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73740" y="3060301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6A0E6557-DCC2-4AFC-9E9F-F9C111FEA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552153"/>
            <a:ext cx="365041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rgbClr val="F8A43D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BD4B59B0-D16C-49DC-8642-B2E6E1EAFE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145354"/>
            <a:ext cx="3650418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4734B76-6D75-489E-B342-3ACE9D087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465571" y="961168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1</a:t>
            </a:r>
            <a:endParaRPr lang="ro-RO" dirty="0"/>
          </a:p>
        </p:txBody>
      </p:sp>
      <p:sp>
        <p:nvSpPr>
          <p:cNvPr id="39" name="Text Placeholder 6">
            <a:extLst>
              <a:ext uri="{FF2B5EF4-FFF2-40B4-BE49-F238E27FC236}">
                <a16:creationId xmlns="" xmlns:a16="http://schemas.microsoft.com/office/drawing/2014/main" id="{E05887FC-F574-4CA5-A3B3-805F676030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65571" y="3061172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2</a:t>
            </a:r>
            <a:endParaRPr lang="ro-RO" dirty="0"/>
          </a:p>
        </p:txBody>
      </p:sp>
      <p:sp>
        <p:nvSpPr>
          <p:cNvPr id="40" name="Text Placeholder 6">
            <a:extLst>
              <a:ext uri="{FF2B5EF4-FFF2-40B4-BE49-F238E27FC236}">
                <a16:creationId xmlns="" xmlns:a16="http://schemas.microsoft.com/office/drawing/2014/main" id="{CA9F5442-06C2-4C0A-9692-AD92D8DB6D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65571" y="5145354"/>
            <a:ext cx="877738" cy="14219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96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z="9600" dirty="0"/>
              <a:t>3</a:t>
            </a:r>
            <a:endParaRPr lang="ro-RO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3734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A4020EC-A21C-468D-90CB-697FEB59C7EE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9135282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">
            <a:extLst>
              <a:ext uri="{FF2B5EF4-FFF2-40B4-BE49-F238E27FC236}">
                <a16:creationId xmlns="" xmlns:a16="http://schemas.microsoft.com/office/drawing/2014/main" id="{DED7313E-8E55-4D8E-8F9B-123835E7698D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6385532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29E34B1-9BB5-4C4F-90A7-F00CA98D4AD0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3635781" y="1948494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AutoShape 1">
            <a:extLst>
              <a:ext uri="{FF2B5EF4-FFF2-40B4-BE49-F238E27FC236}">
                <a16:creationId xmlns="" xmlns:a16="http://schemas.microsoft.com/office/drawing/2014/main" id="{88B94DB8-521F-4384-80F8-3C8751B27246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86030" y="1948495"/>
            <a:ext cx="1986071" cy="19346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Picture Placeholder 9">
            <a:extLst>
              <a:ext uri="{FF2B5EF4-FFF2-40B4-BE49-F238E27FC236}">
                <a16:creationId xmlns="" xmlns:a16="http://schemas.microsoft.com/office/drawing/2014/main" id="{5B652F9F-20D6-4C9E-8829-1620B2111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9903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5" name="Picture Placeholder 9">
            <a:extLst>
              <a:ext uri="{FF2B5EF4-FFF2-40B4-BE49-F238E27FC236}">
                <a16:creationId xmlns="" xmlns:a16="http://schemas.microsoft.com/office/drawing/2014/main" id="{FD7567BB-7C22-4C6B-AFF5-EB29F8077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96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6" name="Picture Placeholder 9">
            <a:extLst>
              <a:ext uri="{FF2B5EF4-FFF2-40B4-BE49-F238E27FC236}">
                <a16:creationId xmlns="" xmlns:a16="http://schemas.microsoft.com/office/drawing/2014/main" id="{E58D293F-B487-4B48-998F-722B8ED179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24404" y="1750851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67" name="Picture Placeholder 9">
            <a:extLst>
              <a:ext uri="{FF2B5EF4-FFF2-40B4-BE49-F238E27FC236}">
                <a16:creationId xmlns="" xmlns:a16="http://schemas.microsoft.com/office/drawing/2014/main" id="{A8C7418C-CED3-4480-9D1D-E562D8256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152" y="1770406"/>
            <a:ext cx="1958329" cy="1958867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C1AF3E48-98C0-4D6B-98C2-8EAC5ED5BF75}"/>
              </a:ext>
            </a:extLst>
          </p:cNvPr>
          <p:cNvGrpSpPr/>
          <p:nvPr userDrawn="1"/>
        </p:nvGrpSpPr>
        <p:grpSpPr>
          <a:xfrm>
            <a:off x="1698529" y="4039662"/>
            <a:ext cx="104774" cy="52387"/>
            <a:chOff x="683419" y="5379244"/>
            <a:chExt cx="180974" cy="90487"/>
          </a:xfrm>
        </p:grpSpPr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F06556E6-B4FB-4DA2-B210-F4C2F0A8E64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3E800924-C16A-4870-A09F-AC01E4247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BCDBFFEA-B704-4AFE-BBFF-FD66057EB044}"/>
              </a:ext>
            </a:extLst>
          </p:cNvPr>
          <p:cNvGrpSpPr/>
          <p:nvPr userDrawn="1"/>
        </p:nvGrpSpPr>
        <p:grpSpPr>
          <a:xfrm>
            <a:off x="4393956" y="4039662"/>
            <a:ext cx="104774" cy="52387"/>
            <a:chOff x="683419" y="5379244"/>
            <a:chExt cx="180974" cy="9048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1778AF8-9D74-4B4D-8EFE-2B855D26067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3561415-9720-40A4-9CB6-65A27CDAE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280A975-0F2B-4B5A-BC3C-013ECB461BC3}"/>
              </a:ext>
            </a:extLst>
          </p:cNvPr>
          <p:cNvGrpSpPr/>
          <p:nvPr userDrawn="1"/>
        </p:nvGrpSpPr>
        <p:grpSpPr>
          <a:xfrm>
            <a:off x="7146533" y="4039662"/>
            <a:ext cx="104774" cy="52387"/>
            <a:chOff x="683419" y="5379244"/>
            <a:chExt cx="180974" cy="904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FC54FB7-671C-463F-8B81-C749D70C5C0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1D05D48-A350-4B0D-83A1-25C33E70B0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8535407-1BE0-4BBB-A177-D4B2981165CB}"/>
              </a:ext>
            </a:extLst>
          </p:cNvPr>
          <p:cNvGrpSpPr/>
          <p:nvPr userDrawn="1"/>
        </p:nvGrpSpPr>
        <p:grpSpPr>
          <a:xfrm>
            <a:off x="9956260" y="4039662"/>
            <a:ext cx="104774" cy="52387"/>
            <a:chOff x="683419" y="5379244"/>
            <a:chExt cx="180974" cy="9048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FA16C0E-8C82-4BF0-9FAB-38660520E0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F92BE0B-7BF0-447F-A962-A5B63FF6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="" xmlns:a16="http://schemas.microsoft.com/office/drawing/2014/main" id="{9F226B66-C78F-406D-A59E-78D21B519E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46895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="" xmlns:a16="http://schemas.microsoft.com/office/drawing/2014/main" id="{A3EAD69A-34EF-483E-9779-8CC5A2494A18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9378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3D1044AE-50FC-4295-BF34-4C7DE613D60D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4262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CF997CC4-6E02-4509-85BB-415AF691D4B7}"/>
              </a:ext>
            </a:extLst>
          </p:cNvPr>
          <p:cNvCxnSpPr>
            <a:cxnSpLocks/>
          </p:cNvCxnSpPr>
          <p:nvPr userDrawn="1"/>
        </p:nvCxnSpPr>
        <p:spPr>
          <a:xfrm flipH="1">
            <a:off x="9726689" y="6060824"/>
            <a:ext cx="563916" cy="0"/>
          </a:xfrm>
          <a:prstGeom prst="line">
            <a:avLst/>
          </a:prstGeom>
          <a:ln w="34925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20000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7D2A683A-EEEF-4F48-A489-7DDAB82DB7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795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DAFDAE01-B2D2-45A6-B59D-0E31ECDBEE7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95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B9FFF688-F3E0-4573-9D14-B146A0F039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273382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D850A002-F9DF-4ECD-9B04-64ED1BED36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73383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41D2FA6-25BA-4808-B94A-48EC0709F91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25959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784939F0-87C8-49DF-9B6B-BEE71270DF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25960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FF9A285-3C41-4E51-B786-A5C11C23C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3624" y="4721220"/>
            <a:ext cx="234592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4F5847F2-278E-49C0-8B01-1F9D337A69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3625" y="4420072"/>
            <a:ext cx="2345921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9351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="" xmlns:a16="http://schemas.microsoft.com/office/drawing/2014/main" id="{F2E5086E-5B07-47C9-AB65-DB72B7B7B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6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39" name="Picture Placeholder 2">
            <a:extLst>
              <a:ext uri="{FF2B5EF4-FFF2-40B4-BE49-F238E27FC236}">
                <a16:creationId xmlns="" xmlns:a16="http://schemas.microsoft.com/office/drawing/2014/main" id="{EE2D2DC7-8AF1-4B7A-A331-3AFC26E19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07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ro-RO"/>
          </a:p>
        </p:txBody>
      </p:sp>
      <p:sp>
        <p:nvSpPr>
          <p:cNvPr id="40" name="Picture Placeholder 2">
            <a:extLst>
              <a:ext uri="{FF2B5EF4-FFF2-40B4-BE49-F238E27FC236}">
                <a16:creationId xmlns="" xmlns:a16="http://schemas.microsoft.com/office/drawing/2014/main" id="{646F049A-9B00-4CE4-9FCB-4F21366D74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78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1" name="Picture Placeholder 2">
            <a:extLst>
              <a:ext uri="{FF2B5EF4-FFF2-40B4-BE49-F238E27FC236}">
                <a16:creationId xmlns="" xmlns:a16="http://schemas.microsoft.com/office/drawing/2014/main" id="{DAFEB77F-B7D1-4B83-A918-98AE81814B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2837" y="169697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E50915EE-C53E-48C3-A75F-725DCB237F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46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3" name="Picture Placeholder 2">
            <a:extLst>
              <a:ext uri="{FF2B5EF4-FFF2-40B4-BE49-F238E27FC236}">
                <a16:creationId xmlns="" xmlns:a16="http://schemas.microsoft.com/office/drawing/2014/main" id="{7F9FDFE5-F8FB-43F5-A187-F5A7C3A7D6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07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4" name="Picture Placeholder 2">
            <a:extLst>
              <a:ext uri="{FF2B5EF4-FFF2-40B4-BE49-F238E27FC236}">
                <a16:creationId xmlns="" xmlns:a16="http://schemas.microsoft.com/office/drawing/2014/main" id="{39660D14-B101-413C-B037-79F13B68EA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8678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9D7539ED-1577-4E02-903C-892729AFCD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72837" y="4239515"/>
            <a:ext cx="2199430" cy="2160650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>
              <a:defRPr lang="ro-RO" sz="1400"/>
            </a:lvl1pPr>
          </a:lstStyle>
          <a:p>
            <a:pPr marL="0" lvl="0" indent="0" algn="ctr">
              <a:buNone/>
            </a:pPr>
            <a:endParaRPr lang="ro-RO"/>
          </a:p>
        </p:txBody>
      </p:sp>
      <p:sp>
        <p:nvSpPr>
          <p:cNvPr id="46" name="Text Placeholder 16">
            <a:extLst>
              <a:ext uri="{FF2B5EF4-FFF2-40B4-BE49-F238E27FC236}">
                <a16:creationId xmlns="" xmlns:a16="http://schemas.microsoft.com/office/drawing/2014/main" id="{248FD21B-9FAE-4D3F-B97B-FA61BB0848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9" name="Text Placeholder 16">
            <a:extLst>
              <a:ext uri="{FF2B5EF4-FFF2-40B4-BE49-F238E27FC236}">
                <a16:creationId xmlns="" xmlns:a16="http://schemas.microsoft.com/office/drawing/2014/main" id="{0750CE23-D2AE-4B4F-9F9C-7EC9F0A426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Text Placeholder 16">
            <a:extLst>
              <a:ext uri="{FF2B5EF4-FFF2-40B4-BE49-F238E27FC236}">
                <a16:creationId xmlns="" xmlns:a16="http://schemas.microsoft.com/office/drawing/2014/main" id="{62526183-DE25-48DF-95EC-AB550FB312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1" name="Text Placeholder 16">
            <a:extLst>
              <a:ext uri="{FF2B5EF4-FFF2-40B4-BE49-F238E27FC236}">
                <a16:creationId xmlns="" xmlns:a16="http://schemas.microsoft.com/office/drawing/2014/main" id="{AC26798A-A044-4BED-8751-24E09842357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91698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742202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742202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441E945A-82F9-4A82-AFA3-8610D3DA2F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41667" y="7492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86197EED-9DDB-457D-8235-0AA718A485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23683" y="2922303"/>
            <a:ext cx="3133727" cy="2271396"/>
          </a:xfrm>
          <a:custGeom>
            <a:avLst/>
            <a:gdLst>
              <a:gd name="connsiteX0" fmla="*/ 204357 w 3133727"/>
              <a:gd name="connsiteY0" fmla="*/ 0 h 2271396"/>
              <a:gd name="connsiteX1" fmla="*/ 2929370 w 3133727"/>
              <a:gd name="connsiteY1" fmla="*/ 0 h 2271396"/>
              <a:gd name="connsiteX2" fmla="*/ 3133727 w 3133727"/>
              <a:gd name="connsiteY2" fmla="*/ 204357 h 2271396"/>
              <a:gd name="connsiteX3" fmla="*/ 3133727 w 3133727"/>
              <a:gd name="connsiteY3" fmla="*/ 2067039 h 2271396"/>
              <a:gd name="connsiteX4" fmla="*/ 2929370 w 3133727"/>
              <a:gd name="connsiteY4" fmla="*/ 2271396 h 2271396"/>
              <a:gd name="connsiteX5" fmla="*/ 204357 w 3133727"/>
              <a:gd name="connsiteY5" fmla="*/ 2271396 h 2271396"/>
              <a:gd name="connsiteX6" fmla="*/ 0 w 3133727"/>
              <a:gd name="connsiteY6" fmla="*/ 2067039 h 2271396"/>
              <a:gd name="connsiteX7" fmla="*/ 0 w 3133727"/>
              <a:gd name="connsiteY7" fmla="*/ 1582078 h 2271396"/>
              <a:gd name="connsiteX8" fmla="*/ 23990 w 3133727"/>
              <a:gd name="connsiteY8" fmla="*/ 1574631 h 2271396"/>
              <a:gd name="connsiteX9" fmla="*/ 284930 w 3133727"/>
              <a:gd name="connsiteY9" fmla="*/ 1180964 h 2271396"/>
              <a:gd name="connsiteX10" fmla="*/ 23990 w 3133727"/>
              <a:gd name="connsiteY10" fmla="*/ 787297 h 2271396"/>
              <a:gd name="connsiteX11" fmla="*/ 0 w 3133727"/>
              <a:gd name="connsiteY11" fmla="*/ 779850 h 2271396"/>
              <a:gd name="connsiteX12" fmla="*/ 0 w 3133727"/>
              <a:gd name="connsiteY12" fmla="*/ 204357 h 2271396"/>
              <a:gd name="connsiteX13" fmla="*/ 204357 w 3133727"/>
              <a:gd name="connsiteY13" fmla="*/ 0 h 227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271396">
                <a:moveTo>
                  <a:pt x="204357" y="0"/>
                </a:moveTo>
                <a:lnTo>
                  <a:pt x="2929370" y="0"/>
                </a:lnTo>
                <a:cubicBezTo>
                  <a:pt x="3042233" y="0"/>
                  <a:pt x="3133727" y="91494"/>
                  <a:pt x="3133727" y="204357"/>
                </a:cubicBezTo>
                <a:lnTo>
                  <a:pt x="3133727" y="2067039"/>
                </a:lnTo>
                <a:cubicBezTo>
                  <a:pt x="3133727" y="2179902"/>
                  <a:pt x="3042233" y="2271396"/>
                  <a:pt x="2929370" y="2271396"/>
                </a:cubicBezTo>
                <a:lnTo>
                  <a:pt x="204357" y="2271396"/>
                </a:lnTo>
                <a:cubicBezTo>
                  <a:pt x="91494" y="2271396"/>
                  <a:pt x="0" y="2179902"/>
                  <a:pt x="0" y="2067039"/>
                </a:cubicBezTo>
                <a:lnTo>
                  <a:pt x="0" y="1582078"/>
                </a:lnTo>
                <a:lnTo>
                  <a:pt x="23990" y="1574631"/>
                </a:lnTo>
                <a:cubicBezTo>
                  <a:pt x="177334" y="1509772"/>
                  <a:pt x="284930" y="1357933"/>
                  <a:pt x="284930" y="1180964"/>
                </a:cubicBezTo>
                <a:cubicBezTo>
                  <a:pt x="284930" y="1003995"/>
                  <a:pt x="177334" y="852156"/>
                  <a:pt x="23990" y="787297"/>
                </a:cubicBezTo>
                <a:lnTo>
                  <a:pt x="0" y="779850"/>
                </a:lnTo>
                <a:lnTo>
                  <a:pt x="0" y="204357"/>
                </a:lnTo>
                <a:cubicBezTo>
                  <a:pt x="0" y="91494"/>
                  <a:pt x="91494" y="0"/>
                  <a:pt x="204357" y="0"/>
                </a:cubicBezTo>
                <a:close/>
              </a:path>
            </a:pathLst>
          </a:cu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8B4181A8-9FD1-4843-BA29-16AF3140B37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67" y="-1423767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1603F29B-8265-45E0-8E10-F3189D97908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41667" y="5478868"/>
            <a:ext cx="2097760" cy="1887866"/>
          </a:xfrm>
          <a:prstGeom prst="roundRect">
            <a:avLst>
              <a:gd name="adj" fmla="val 8997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BF0A40A1-6693-4B83-8FBA-D37A953471D9}"/>
              </a:ext>
            </a:extLst>
          </p:cNvPr>
          <p:cNvSpPr/>
          <p:nvPr userDrawn="1"/>
        </p:nvSpPr>
        <p:spPr>
          <a:xfrm>
            <a:off x="685799" y="2922303"/>
            <a:ext cx="7058025" cy="2316447"/>
          </a:xfrm>
          <a:prstGeom prst="roundRect">
            <a:avLst>
              <a:gd name="adj" fmla="val 6798"/>
            </a:avLst>
          </a:prstGeom>
          <a:solidFill>
            <a:srgbClr val="FCFCFC"/>
          </a:solidFill>
          <a:ln>
            <a:noFill/>
          </a:ln>
          <a:effectLst>
            <a:glow rad="139700">
              <a:schemeClr val="accent5">
                <a:lumMod val="50000"/>
                <a:alpha val="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A543133-AE50-435B-BFBE-733B5F516551}"/>
              </a:ext>
            </a:extLst>
          </p:cNvPr>
          <p:cNvGrpSpPr/>
          <p:nvPr userDrawn="1"/>
        </p:nvGrpSpPr>
        <p:grpSpPr>
          <a:xfrm>
            <a:off x="7497221" y="3715175"/>
            <a:ext cx="773066" cy="773066"/>
            <a:chOff x="7497221" y="3693993"/>
            <a:chExt cx="773066" cy="773066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5AD51FCE-DF22-4533-9D47-9D3D37976B9C}"/>
                </a:ext>
              </a:extLst>
            </p:cNvPr>
            <p:cNvSpPr/>
            <p:nvPr/>
          </p:nvSpPr>
          <p:spPr>
            <a:xfrm>
              <a:off x="7497221" y="3693993"/>
              <a:ext cx="773066" cy="77306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400000" scaled="0"/>
            </a:gradFill>
            <a:ln w="889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>
                <a:solidFill>
                  <a:srgbClr val="B00982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="" xmlns:a16="http://schemas.microsoft.com/office/drawing/2014/main" id="{ACB67B58-B6D8-4E3F-B4DC-2FE06A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900000" flipH="1">
              <a:off x="7819583" y="4013851"/>
              <a:ext cx="133350" cy="133350"/>
            </a:xfrm>
            <a:prstGeom prst="rect">
              <a:avLst/>
            </a:prstGeom>
          </p:spPr>
        </p:pic>
      </p:grp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8EF54F78-9A8A-4243-B0F7-AE873B2985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1533076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0F5C25C-92F7-4A04-AC72-EC1E9C4B3A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4362" y="5523918"/>
            <a:ext cx="7142164" cy="8454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B36762CB-F854-4421-9A3F-B7E4034D72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3594977"/>
            <a:ext cx="633787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D63F14E6-D4F8-4746-8442-7A65AAE3164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8284" y="3058762"/>
            <a:ext cx="6337876" cy="5884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D17EBE1A-C7FC-4B14-8954-D5BE7ABD2A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23682" y="4196001"/>
            <a:ext cx="3133727" cy="307777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1626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85BE11C6-B6E4-4A26-AF87-1C863496C0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BB59EE01-4BBB-4F8E-8137-98DC4CE45F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3790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10D4F0A5-3823-4D83-8C21-88808F7F7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9551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4004364-2BFD-416D-A9D6-3B8DA2B84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5313" y="1838739"/>
            <a:ext cx="2792897" cy="3180522"/>
          </a:xfrm>
          <a:prstGeom prst="roundRect">
            <a:avLst>
              <a:gd name="adj" fmla="val 6698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F3780153-BF2D-4FE6-893D-1D030E89D5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4495D8C0-E745-4092-8DE4-466C16803E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03C855CE-E370-46D8-943B-2922185F51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FB1747E-3D01-47A9-8E2E-A21C583F0B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49350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E47E1B4C-2C50-4B63-AA34-A74989BD2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49350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513B2080-0A56-4C6B-8094-A3083149F2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835123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BF9D183B-EF8B-49F6-A28A-F335A3D7707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35123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713CAF19-5EF7-4E11-A79F-72D3E0B8C65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0457" y="4191160"/>
            <a:ext cx="25364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0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D19D6F1E-1E39-45FB-889A-C0A7222B4C3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0457" y="4033788"/>
            <a:ext cx="2536400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13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8" name="AutoShape 1">
            <a:extLst>
              <a:ext uri="{FF2B5EF4-FFF2-40B4-BE49-F238E27FC236}">
                <a16:creationId xmlns="" xmlns:a16="http://schemas.microsoft.com/office/drawing/2014/main" id="{4BC6BE00-83EC-45BC-A45F-FBBA6759A50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489059" y="1205000"/>
            <a:ext cx="5579390" cy="5434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  <a:effectLst>
            <a:softEdge rad="1270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2F769600-9013-40BE-BD74-27276AF0AF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4326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0C467778-449E-4E64-8229-B65A31402E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5827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FDDB6FD1-4666-4C28-A375-4F2F328720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167828" y="1762124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9EEE5E3F-CD5D-47F5-8A37-6BD37141C7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F9094B9A-BCAE-40EC-9217-A0D794BBEE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8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B65DFB3F-A328-49C2-9F39-D7AE31DEA8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5" name="Text Placeholder 16">
            <a:extLst>
              <a:ext uri="{FF2B5EF4-FFF2-40B4-BE49-F238E27FC236}">
                <a16:creationId xmlns="" xmlns:a16="http://schemas.microsoft.com/office/drawing/2014/main" id="{1159E57A-D686-4E01-8052-F2CCABFF7E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267964"/>
            <a:ext cx="3779840" cy="134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7472987C-279B-4EB2-829B-D21070FE30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2762" y="4210952"/>
            <a:ext cx="31988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CF5586D-1621-48CC-8389-0C9ED126F56A}"/>
              </a:ext>
            </a:extLst>
          </p:cNvPr>
          <p:cNvCxnSpPr>
            <a:cxnSpLocks/>
          </p:cNvCxnSpPr>
          <p:nvPr userDrawn="1"/>
        </p:nvCxnSpPr>
        <p:spPr>
          <a:xfrm flipH="1">
            <a:off x="698846" y="3844935"/>
            <a:ext cx="563916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6B18771B-E0EE-492E-99F6-492696E92F0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84458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29" name="Text Placeholder 16">
            <a:extLst>
              <a:ext uri="{FF2B5EF4-FFF2-40B4-BE49-F238E27FC236}">
                <a16:creationId xmlns="" xmlns:a16="http://schemas.microsoft.com/office/drawing/2014/main" id="{3C2DD5D3-B7CC-4E7E-ADDD-245AA0FDDE6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3715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6691A43C-6B62-4922-B68D-894D2C84AA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80158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D1D44B05-BBD9-4C35-B72D-1BA3A534B7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2729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313C7370-C87D-4511-89AD-04EEDA78EF7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11221" y="4466132"/>
            <a:ext cx="2536400" cy="30777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5" name="Text Placeholder 16">
            <a:extLst>
              <a:ext uri="{FF2B5EF4-FFF2-40B4-BE49-F238E27FC236}">
                <a16:creationId xmlns="" xmlns:a16="http://schemas.microsoft.com/office/drawing/2014/main" id="{941498F7-7D3F-43E4-96B7-69777563672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303792" y="4705408"/>
            <a:ext cx="2536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000" kern="1200" dirty="0" smtClean="0">
                <a:solidFill>
                  <a:schemeClr val="tx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9228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731283"/>
            <a:ext cx="508116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5203528"/>
            <a:ext cx="5081162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55BB9707-59AD-4573-8F79-FB088B412C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-733425"/>
            <a:ext cx="3686174" cy="4868941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8B76B088-1605-4238-A9B5-271E8AB7BC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09961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6D4ED04-CDA4-4EA1-BD30-7A65DCEA48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48117" y="-238126"/>
            <a:ext cx="2833922" cy="4036144"/>
          </a:xfrm>
          <a:prstGeom prst="roundRect">
            <a:avLst>
              <a:gd name="adj" fmla="val 6479"/>
            </a:avLst>
          </a:prstGeom>
          <a:effectLst>
            <a:glow rad="139700">
              <a:schemeClr val="accent5">
                <a:lumMod val="50000"/>
                <a:alpha val="6000"/>
              </a:schemeClr>
            </a:glow>
          </a:effectLst>
        </p:spPr>
        <p:txBody>
          <a:bodyPr/>
          <a:lstStyle/>
          <a:p>
            <a:endParaRPr lang="ro-RO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0D9D44DA-F349-4B31-B565-E6EB0A8917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292" y="5334213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2</a:t>
            </a:r>
            <a:endParaRPr lang="ro-RO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4B51164D-F025-4A0F-8C73-217AC47DDB58}"/>
              </a:ext>
            </a:extLst>
          </p:cNvPr>
          <p:cNvSpPr/>
          <p:nvPr userDrawn="1"/>
        </p:nvSpPr>
        <p:spPr>
          <a:xfrm>
            <a:off x="7944548" y="5435289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Text Placeholder 16">
            <a:extLst>
              <a:ext uri="{FF2B5EF4-FFF2-40B4-BE49-F238E27FC236}">
                <a16:creationId xmlns="" xmlns:a16="http://schemas.microsoft.com/office/drawing/2014/main" id="{E0037ECA-3707-4667-B0FF-45BDAA82D9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292" y="4817008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1</a:t>
            </a:r>
            <a:endParaRPr lang="ro-RO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6DA72302-1A52-45F7-9B91-4F96BA70982A}"/>
              </a:ext>
            </a:extLst>
          </p:cNvPr>
          <p:cNvSpPr/>
          <p:nvPr userDrawn="1"/>
        </p:nvSpPr>
        <p:spPr>
          <a:xfrm>
            <a:off x="7944548" y="4918084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253725BF-0C4D-4BC3-A16C-8A4798769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290" y="5845859"/>
            <a:ext cx="1251711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Name 3</a:t>
            </a:r>
            <a:endParaRPr lang="ro-RO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908F6048-5A52-4E67-A51D-B3A058344DE2}"/>
              </a:ext>
            </a:extLst>
          </p:cNvPr>
          <p:cNvSpPr/>
          <p:nvPr userDrawn="1"/>
        </p:nvSpPr>
        <p:spPr>
          <a:xfrm>
            <a:off x="7944546" y="5946935"/>
            <a:ext cx="3133709" cy="10010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Text Placeholder 16">
            <a:extLst>
              <a:ext uri="{FF2B5EF4-FFF2-40B4-BE49-F238E27FC236}">
                <a16:creationId xmlns="" xmlns:a16="http://schemas.microsoft.com/office/drawing/2014/main" id="{32F7B995-843C-4C21-B167-B34B8651B5A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2859" y="2908159"/>
            <a:ext cx="2579476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BE98CF09-FB0F-4BE5-99C8-019E31AE51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98794" y="2769659"/>
            <a:ext cx="2594412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DA466E4A-C6E2-4CDB-AE63-3657D570B5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98794" y="3274745"/>
            <a:ext cx="2573541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36" name="Text Placeholder 16">
            <a:extLst>
              <a:ext uri="{FF2B5EF4-FFF2-40B4-BE49-F238E27FC236}">
                <a16:creationId xmlns="" xmlns:a16="http://schemas.microsoft.com/office/drawing/2014/main" id="{EE0D1B05-6AFD-4626-ACF9-33120C2990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5611212"/>
            <a:ext cx="5081160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6340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>
            <a:extLst>
              <a:ext uri="{FF2B5EF4-FFF2-40B4-BE49-F238E27FC236}">
                <a16:creationId xmlns="" xmlns:a16="http://schemas.microsoft.com/office/drawing/2014/main" id="{7AAB1ED3-29AE-4682-9AD7-3A2618B8C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0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568483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568483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0FDB68BF-E29D-4D95-8430-842EE7272F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170522"/>
            <a:ext cx="5684838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88C99681-47F3-404F-ACA1-A8F31C05CE1F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107276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6" name="AutoShape 1">
            <a:extLst>
              <a:ext uri="{FF2B5EF4-FFF2-40B4-BE49-F238E27FC236}">
                <a16:creationId xmlns="" xmlns:a16="http://schemas.microsoft.com/office/drawing/2014/main" id="{319EBE7B-851B-44E8-B308-799D8F5D2157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109901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7" name="Text Placeholder 16">
            <a:extLst>
              <a:ext uri="{FF2B5EF4-FFF2-40B4-BE49-F238E27FC236}">
                <a16:creationId xmlns="" xmlns:a16="http://schemas.microsoft.com/office/drawing/2014/main" id="{3C921F7B-4817-45F0-90D6-8E5D8D8BE9C1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8030019" y="132593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8" name="Text Placeholder 16">
            <a:extLst>
              <a:ext uri="{FF2B5EF4-FFF2-40B4-BE49-F238E27FC236}">
                <a16:creationId xmlns="" xmlns:a16="http://schemas.microsoft.com/office/drawing/2014/main" id="{6B24AB6F-0F65-4860-9EC4-234532BA3741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8030019" y="105730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0" name="AutoShape 1">
            <a:extLst>
              <a:ext uri="{FF2B5EF4-FFF2-40B4-BE49-F238E27FC236}">
                <a16:creationId xmlns="" xmlns:a16="http://schemas.microsoft.com/office/drawing/2014/main" id="{B76B4AA0-004C-4243-ABEF-5B5F817ADBE9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237072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4C50F85F-F4A1-4251-AFFB-107061A57945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239697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="" xmlns:a16="http://schemas.microsoft.com/office/drawing/2014/main" id="{C5012491-5BF0-4A88-8E0D-B8B52A5117FE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8030019" y="262389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3" name="Text Placeholder 16">
            <a:extLst>
              <a:ext uri="{FF2B5EF4-FFF2-40B4-BE49-F238E27FC236}">
                <a16:creationId xmlns="" xmlns:a16="http://schemas.microsoft.com/office/drawing/2014/main" id="{758DBC3A-FFC9-4801-A1E0-226B97BE9051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8030019" y="235526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5" name="AutoShape 1">
            <a:extLst>
              <a:ext uri="{FF2B5EF4-FFF2-40B4-BE49-F238E27FC236}">
                <a16:creationId xmlns="" xmlns:a16="http://schemas.microsoft.com/office/drawing/2014/main" id="{93A068F1-B162-4665-A95D-48D6130A4DA8}"/>
              </a:ext>
            </a:extLst>
          </p:cNvPr>
          <p:cNvSpPr>
            <a:spLocks/>
          </p:cNvSpPr>
          <p:nvPr/>
        </p:nvSpPr>
        <p:spPr bwMode="auto">
          <a:xfrm rot="4672002">
            <a:off x="7051646" y="3668686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5AAB8B37-7DF6-4F68-A6F9-1F1A26A7C841}"/>
              </a:ext>
            </a:extLst>
          </p:cNvPr>
          <p:cNvSpPr>
            <a:spLocks/>
          </p:cNvSpPr>
          <p:nvPr/>
        </p:nvSpPr>
        <p:spPr bwMode="auto">
          <a:xfrm rot="6300000">
            <a:off x="7061243" y="3694934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Text Placeholder 16">
            <a:extLst>
              <a:ext uri="{FF2B5EF4-FFF2-40B4-BE49-F238E27FC236}">
                <a16:creationId xmlns="" xmlns:a16="http://schemas.microsoft.com/office/drawing/2014/main" id="{F65135BA-7E8F-413B-AA4D-D2716792AA75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8030019" y="3921856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48" name="Text Placeholder 16">
            <a:extLst>
              <a:ext uri="{FF2B5EF4-FFF2-40B4-BE49-F238E27FC236}">
                <a16:creationId xmlns="" xmlns:a16="http://schemas.microsoft.com/office/drawing/2014/main" id="{A66B188D-ACCD-4958-8731-CC913CE03136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8030019" y="3653228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A3F5EAC2-7C7A-4F4F-B4A4-819544E5A635}"/>
              </a:ext>
            </a:extLst>
          </p:cNvPr>
          <p:cNvSpPr>
            <a:spLocks/>
          </p:cNvSpPr>
          <p:nvPr/>
        </p:nvSpPr>
        <p:spPr bwMode="auto">
          <a:xfrm rot="4672002">
            <a:off x="7051645" y="4998978"/>
            <a:ext cx="922210" cy="8983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1" name="AutoShape 1">
            <a:extLst>
              <a:ext uri="{FF2B5EF4-FFF2-40B4-BE49-F238E27FC236}">
                <a16:creationId xmlns="" xmlns:a16="http://schemas.microsoft.com/office/drawing/2014/main" id="{6437246C-C3E0-41E5-B477-3D025756B7C0}"/>
              </a:ext>
            </a:extLst>
          </p:cNvPr>
          <p:cNvSpPr>
            <a:spLocks/>
          </p:cNvSpPr>
          <p:nvPr/>
        </p:nvSpPr>
        <p:spPr bwMode="auto">
          <a:xfrm rot="6300000">
            <a:off x="7061242" y="5025226"/>
            <a:ext cx="917287" cy="89354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Text Placeholder 16">
            <a:extLst>
              <a:ext uri="{FF2B5EF4-FFF2-40B4-BE49-F238E27FC236}">
                <a16:creationId xmlns="" xmlns:a16="http://schemas.microsoft.com/office/drawing/2014/main" id="{1AF7F0BE-0E5A-4A49-8A09-DE79675718DB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8030018" y="5252148"/>
            <a:ext cx="324212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3" name="Text Placeholder 16">
            <a:extLst>
              <a:ext uri="{FF2B5EF4-FFF2-40B4-BE49-F238E27FC236}">
                <a16:creationId xmlns="" xmlns:a16="http://schemas.microsoft.com/office/drawing/2014/main" id="{83FD27EC-75DE-4217-ADE9-DCFBE3FA116F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030018" y="4983520"/>
            <a:ext cx="324212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35241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B13CFD79-5D44-4159-8D04-6FF55EF1ED6A}"/>
              </a:ext>
            </a:extLst>
          </p:cNvPr>
          <p:cNvGrpSpPr/>
          <p:nvPr userDrawn="1"/>
        </p:nvGrpSpPr>
        <p:grpSpPr>
          <a:xfrm>
            <a:off x="5170899" y="2983210"/>
            <a:ext cx="1882364" cy="1966826"/>
            <a:chOff x="5080445" y="2549157"/>
            <a:chExt cx="2184695" cy="2282723"/>
          </a:xfrm>
        </p:grpSpPr>
        <p:sp>
          <p:nvSpPr>
            <p:cNvPr id="19" name="AutoShape 1">
              <a:extLst>
                <a:ext uri="{FF2B5EF4-FFF2-40B4-BE49-F238E27FC236}">
                  <a16:creationId xmlns="" xmlns:a16="http://schemas.microsoft.com/office/drawing/2014/main" id="{C83CA867-CA89-4451-93C9-19C2C3A25453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5051570" y="2578032"/>
              <a:ext cx="2230981" cy="217323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44450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20" name="AutoShape 1">
              <a:extLst>
                <a:ext uri="{FF2B5EF4-FFF2-40B4-BE49-F238E27FC236}">
                  <a16:creationId xmlns="" xmlns:a16="http://schemas.microsoft.com/office/drawing/2014/main" id="{BEC8B157-B587-435F-B8F4-79BB8CBB54E3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5074787" y="2641527"/>
              <a:ext cx="2219072" cy="216163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3E929A2C-1DE0-4959-954C-92508CB9C02F}"/>
              </a:ext>
            </a:extLst>
          </p:cNvPr>
          <p:cNvSpPr/>
          <p:nvPr userDrawn="1"/>
        </p:nvSpPr>
        <p:spPr>
          <a:xfrm>
            <a:off x="8010274" y="2129049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AutoShape 1">
            <a:extLst>
              <a:ext uri="{FF2B5EF4-FFF2-40B4-BE49-F238E27FC236}">
                <a16:creationId xmlns="" xmlns:a16="http://schemas.microsoft.com/office/drawing/2014/main" id="{F74FFE35-6BEA-428D-BD55-B6F2AE82A5A7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2" y="1941546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33628B72-A50F-49F0-95E0-32B23ADCE925}"/>
              </a:ext>
            </a:extLst>
          </p:cNvPr>
          <p:cNvSpPr/>
          <p:nvPr userDrawn="1"/>
        </p:nvSpPr>
        <p:spPr>
          <a:xfrm>
            <a:off x="8650286" y="3644413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AutoShape 1">
            <a:extLst>
              <a:ext uri="{FF2B5EF4-FFF2-40B4-BE49-F238E27FC236}">
                <a16:creationId xmlns="" xmlns:a16="http://schemas.microsoft.com/office/drawing/2014/main" id="{631D4591-E415-4C33-849E-6A0F446F3F2A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771354" y="3456910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FD0065D-0C8B-4D29-A228-E1F0EA22EDE7}"/>
              </a:ext>
            </a:extLst>
          </p:cNvPr>
          <p:cNvSpPr/>
          <p:nvPr userDrawn="1"/>
        </p:nvSpPr>
        <p:spPr>
          <a:xfrm>
            <a:off x="8010273" y="5158125"/>
            <a:ext cx="2747669" cy="510140"/>
          </a:xfrm>
          <a:custGeom>
            <a:avLst/>
            <a:gdLst>
              <a:gd name="connsiteX0" fmla="*/ 0 w 2747669"/>
              <a:gd name="connsiteY0" fmla="*/ 0 h 510140"/>
              <a:gd name="connsiteX1" fmla="*/ 2492599 w 2747669"/>
              <a:gd name="connsiteY1" fmla="*/ 0 h 510140"/>
              <a:gd name="connsiteX2" fmla="*/ 2747669 w 2747669"/>
              <a:gd name="connsiteY2" fmla="*/ 255070 h 510140"/>
              <a:gd name="connsiteX3" fmla="*/ 2492599 w 2747669"/>
              <a:gd name="connsiteY3" fmla="*/ 510140 h 510140"/>
              <a:gd name="connsiteX4" fmla="*/ 154643 w 2747669"/>
              <a:gd name="connsiteY4" fmla="*/ 510140 h 510140"/>
              <a:gd name="connsiteX5" fmla="*/ 161452 w 2747669"/>
              <a:gd name="connsiteY5" fmla="*/ 500025 h 510140"/>
              <a:gd name="connsiteX6" fmla="*/ 171897 w 2747669"/>
              <a:gd name="connsiteY6" fmla="*/ 473065 h 510140"/>
              <a:gd name="connsiteX7" fmla="*/ 173995 w 2747669"/>
              <a:gd name="connsiteY7" fmla="*/ 468636 h 510140"/>
              <a:gd name="connsiteX8" fmla="*/ 179080 w 2747669"/>
              <a:gd name="connsiteY8" fmla="*/ 449661 h 510140"/>
              <a:gd name="connsiteX9" fmla="*/ 181601 w 2747669"/>
              <a:gd name="connsiteY9" fmla="*/ 432992 h 510140"/>
              <a:gd name="connsiteX10" fmla="*/ 181538 w 2747669"/>
              <a:gd name="connsiteY10" fmla="*/ 331846 h 510140"/>
              <a:gd name="connsiteX11" fmla="*/ 145124 w 2747669"/>
              <a:gd name="connsiteY11" fmla="*/ 213721 h 510140"/>
              <a:gd name="connsiteX12" fmla="*/ 67487 w 2747669"/>
              <a:gd name="connsiteY12" fmla="*/ 80247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47669" h="510140">
                <a:moveTo>
                  <a:pt x="0" y="0"/>
                </a:moveTo>
                <a:lnTo>
                  <a:pt x="2492599" y="0"/>
                </a:lnTo>
                <a:cubicBezTo>
                  <a:pt x="2633470" y="0"/>
                  <a:pt x="2747669" y="114199"/>
                  <a:pt x="2747669" y="255070"/>
                </a:cubicBezTo>
                <a:cubicBezTo>
                  <a:pt x="2747669" y="395941"/>
                  <a:pt x="2633470" y="510140"/>
                  <a:pt x="2492599" y="510140"/>
                </a:cubicBezTo>
                <a:lnTo>
                  <a:pt x="154643" y="510140"/>
                </a:lnTo>
                <a:lnTo>
                  <a:pt x="161452" y="500025"/>
                </a:lnTo>
                <a:cubicBezTo>
                  <a:pt x="165334" y="491208"/>
                  <a:pt x="168396" y="482047"/>
                  <a:pt x="171897" y="473065"/>
                </a:cubicBezTo>
                <a:cubicBezTo>
                  <a:pt x="172432" y="471524"/>
                  <a:pt x="173291" y="470132"/>
                  <a:pt x="173995" y="468636"/>
                </a:cubicBezTo>
                <a:cubicBezTo>
                  <a:pt x="175695" y="462292"/>
                  <a:pt x="177380" y="456005"/>
                  <a:pt x="179080" y="449661"/>
                </a:cubicBezTo>
                <a:cubicBezTo>
                  <a:pt x="179907" y="444080"/>
                  <a:pt x="180661" y="438543"/>
                  <a:pt x="181601" y="432992"/>
                </a:cubicBezTo>
                <a:cubicBezTo>
                  <a:pt x="187295" y="399269"/>
                  <a:pt x="186784" y="365568"/>
                  <a:pt x="181538" y="331846"/>
                </a:cubicBezTo>
                <a:cubicBezTo>
                  <a:pt x="175106" y="290756"/>
                  <a:pt x="162141" y="251596"/>
                  <a:pt x="145124" y="213721"/>
                </a:cubicBezTo>
                <a:cubicBezTo>
                  <a:pt x="123986" y="166507"/>
                  <a:pt x="97255" y="122474"/>
                  <a:pt x="67487" y="802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907FAF93-51C5-481B-99F1-77A04C196F65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131341" y="4970622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3492961-0F07-4896-922A-0D1A5D49F87A}"/>
              </a:ext>
            </a:extLst>
          </p:cNvPr>
          <p:cNvSpPr/>
          <p:nvPr userDrawn="1"/>
        </p:nvSpPr>
        <p:spPr>
          <a:xfrm>
            <a:off x="1179488" y="2115308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AutoShape 1">
            <a:extLst>
              <a:ext uri="{FF2B5EF4-FFF2-40B4-BE49-F238E27FC236}">
                <a16:creationId xmlns="" xmlns:a16="http://schemas.microsoft.com/office/drawing/2014/main" id="{B9A6C3F1-23BE-4390-B22D-EC80709485A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1949514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3AE62404-71EF-4C16-AD7F-88BFE73E3E14}"/>
              </a:ext>
            </a:extLst>
          </p:cNvPr>
          <p:cNvSpPr/>
          <p:nvPr userDrawn="1"/>
        </p:nvSpPr>
        <p:spPr>
          <a:xfrm>
            <a:off x="661476" y="3622705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AutoShape 1">
            <a:extLst>
              <a:ext uri="{FF2B5EF4-FFF2-40B4-BE49-F238E27FC236}">
                <a16:creationId xmlns="" xmlns:a16="http://schemas.microsoft.com/office/drawing/2014/main" id="{4AD37A5C-5BBA-482E-8055-1441CF2BD91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335202" y="3456911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172F50A7-555E-4651-BC26-13C6CA6793F3}"/>
              </a:ext>
            </a:extLst>
          </p:cNvPr>
          <p:cNvSpPr/>
          <p:nvPr userDrawn="1"/>
        </p:nvSpPr>
        <p:spPr>
          <a:xfrm>
            <a:off x="1179488" y="5141243"/>
            <a:ext cx="2674611" cy="510140"/>
          </a:xfrm>
          <a:custGeom>
            <a:avLst/>
            <a:gdLst>
              <a:gd name="connsiteX0" fmla="*/ 255070 w 2674611"/>
              <a:gd name="connsiteY0" fmla="*/ 0 h 510140"/>
              <a:gd name="connsiteX1" fmla="*/ 2674611 w 2674611"/>
              <a:gd name="connsiteY1" fmla="*/ 0 h 510140"/>
              <a:gd name="connsiteX2" fmla="*/ 2661570 w 2674611"/>
              <a:gd name="connsiteY2" fmla="*/ 31842 h 510140"/>
              <a:gd name="connsiteX3" fmla="*/ 2627416 w 2674611"/>
              <a:gd name="connsiteY3" fmla="*/ 142171 h 510140"/>
              <a:gd name="connsiteX4" fmla="*/ 2625157 w 2674611"/>
              <a:gd name="connsiteY4" fmla="*/ 148459 h 510140"/>
              <a:gd name="connsiteX5" fmla="*/ 2621151 w 2674611"/>
              <a:gd name="connsiteY5" fmla="*/ 163410 h 510140"/>
              <a:gd name="connsiteX6" fmla="*/ 2620494 w 2674611"/>
              <a:gd name="connsiteY6" fmla="*/ 168006 h 510140"/>
              <a:gd name="connsiteX7" fmla="*/ 2599693 w 2674611"/>
              <a:gd name="connsiteY7" fmla="*/ 256344 h 510140"/>
              <a:gd name="connsiteX8" fmla="*/ 2583642 w 2674611"/>
              <a:gd name="connsiteY8" fmla="*/ 346662 h 510140"/>
              <a:gd name="connsiteX9" fmla="*/ 2573477 w 2674611"/>
              <a:gd name="connsiteY9" fmla="*/ 461062 h 510140"/>
              <a:gd name="connsiteX10" fmla="*/ 2577297 w 2674611"/>
              <a:gd name="connsiteY10" fmla="*/ 510140 h 510140"/>
              <a:gd name="connsiteX11" fmla="*/ 255070 w 2674611"/>
              <a:gd name="connsiteY11" fmla="*/ 510140 h 510140"/>
              <a:gd name="connsiteX12" fmla="*/ 0 w 2674611"/>
              <a:gd name="connsiteY12" fmla="*/ 255070 h 510140"/>
              <a:gd name="connsiteX13" fmla="*/ 255070 w 2674611"/>
              <a:gd name="connsiteY13" fmla="*/ 0 h 51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4611" h="510140">
                <a:moveTo>
                  <a:pt x="255070" y="0"/>
                </a:moveTo>
                <a:lnTo>
                  <a:pt x="2674611" y="0"/>
                </a:lnTo>
                <a:lnTo>
                  <a:pt x="2661570" y="31842"/>
                </a:lnTo>
                <a:cubicBezTo>
                  <a:pt x="2648951" y="68229"/>
                  <a:pt x="2637748" y="105113"/>
                  <a:pt x="2627416" y="142171"/>
                </a:cubicBezTo>
                <a:cubicBezTo>
                  <a:pt x="2626788" y="144300"/>
                  <a:pt x="2625892" y="146358"/>
                  <a:pt x="2625157" y="148459"/>
                </a:cubicBezTo>
                <a:cubicBezTo>
                  <a:pt x="2623817" y="153461"/>
                  <a:pt x="2622491" y="158408"/>
                  <a:pt x="2621151" y="163410"/>
                </a:cubicBezTo>
                <a:cubicBezTo>
                  <a:pt x="2620914" y="164938"/>
                  <a:pt x="2620838" y="166508"/>
                  <a:pt x="2620494" y="168006"/>
                </a:cubicBezTo>
                <a:cubicBezTo>
                  <a:pt x="2613529" y="197424"/>
                  <a:pt x="2606190" y="226742"/>
                  <a:pt x="2599693" y="256344"/>
                </a:cubicBezTo>
                <a:cubicBezTo>
                  <a:pt x="2593083" y="286152"/>
                  <a:pt x="2587920" y="316347"/>
                  <a:pt x="2583642" y="346662"/>
                </a:cubicBezTo>
                <a:cubicBezTo>
                  <a:pt x="2578233" y="384627"/>
                  <a:pt x="2574572" y="422707"/>
                  <a:pt x="2573477" y="461062"/>
                </a:cubicBezTo>
                <a:lnTo>
                  <a:pt x="2577297" y="510140"/>
                </a:lnTo>
                <a:lnTo>
                  <a:pt x="255070" y="510140"/>
                </a:lnTo>
                <a:cubicBezTo>
                  <a:pt x="114199" y="510140"/>
                  <a:pt x="0" y="395941"/>
                  <a:pt x="0" y="255070"/>
                </a:cubicBezTo>
                <a:cubicBezTo>
                  <a:pt x="0" y="114199"/>
                  <a:pt x="114199" y="0"/>
                  <a:pt x="2550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019259AB-D7E1-46E0-952F-69714CACC23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3853214" y="4975449"/>
            <a:ext cx="989700" cy="96408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2096F7EB-D5A6-4D95-A47E-1E3EC2980A2A}"/>
              </a:ext>
            </a:extLst>
          </p:cNvPr>
          <p:cNvGrpSpPr/>
          <p:nvPr userDrawn="1"/>
        </p:nvGrpSpPr>
        <p:grpSpPr>
          <a:xfrm rot="16200000">
            <a:off x="7282535" y="3866612"/>
            <a:ext cx="234208" cy="117104"/>
            <a:chOff x="683419" y="5379244"/>
            <a:chExt cx="180974" cy="9048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3E68AD-3AEF-46DC-97E3-0ACD524C00E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616404F-C6A4-4035-A1E0-1A5B0FC91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05B46691-A86D-43A3-AAFC-0750488A67C1}"/>
              </a:ext>
            </a:extLst>
          </p:cNvPr>
          <p:cNvGrpSpPr/>
          <p:nvPr userDrawn="1"/>
        </p:nvGrpSpPr>
        <p:grpSpPr>
          <a:xfrm rot="5400000" flipH="1">
            <a:off x="4601568" y="3866612"/>
            <a:ext cx="234208" cy="117104"/>
            <a:chOff x="683419" y="5379244"/>
            <a:chExt cx="180974" cy="904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1E01490F-602E-472E-B936-F9DFEA5FA1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FD25C41-5820-46EE-86E6-E027387F6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568C151F-EECD-4121-90E1-48A9751C4D13}"/>
              </a:ext>
            </a:extLst>
          </p:cNvPr>
          <p:cNvGrpSpPr/>
          <p:nvPr userDrawn="1"/>
        </p:nvGrpSpPr>
        <p:grpSpPr>
          <a:xfrm rot="2700000" flipH="1">
            <a:off x="4868634" y="4898011"/>
            <a:ext cx="234208" cy="117104"/>
            <a:chOff x="683419" y="5379244"/>
            <a:chExt cx="180974" cy="904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DD504F7-02D8-4E47-8AE0-FE084EEF335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43034D27-D5B2-47F1-9797-B3074B77A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143BE4-A8EB-4BF0-8544-A2305979845F}"/>
              </a:ext>
            </a:extLst>
          </p:cNvPr>
          <p:cNvGrpSpPr/>
          <p:nvPr userDrawn="1"/>
        </p:nvGrpSpPr>
        <p:grpSpPr>
          <a:xfrm rot="8100000" flipH="1">
            <a:off x="4872692" y="2934162"/>
            <a:ext cx="234208" cy="117104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9E168C3-1C07-4A32-8CBE-9EB5BB5701C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EE0243F-2DE7-4025-84C7-DB4B51CE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8134B4F-14DF-43D8-B243-23E9F660ED1A}"/>
              </a:ext>
            </a:extLst>
          </p:cNvPr>
          <p:cNvGrpSpPr/>
          <p:nvPr userDrawn="1"/>
        </p:nvGrpSpPr>
        <p:grpSpPr>
          <a:xfrm rot="13500000">
            <a:off x="6769341" y="2934164"/>
            <a:ext cx="234208" cy="117104"/>
            <a:chOff x="683419" y="5379244"/>
            <a:chExt cx="180974" cy="9048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79934D71-AC4B-47BF-8048-A10B9C179B6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6F25865C-D690-4C65-8A6B-2D8ED978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07A3B291-F0F0-41B6-AE56-7EE3B4FE42E2}"/>
              </a:ext>
            </a:extLst>
          </p:cNvPr>
          <p:cNvGrpSpPr/>
          <p:nvPr userDrawn="1"/>
        </p:nvGrpSpPr>
        <p:grpSpPr>
          <a:xfrm rot="18900000">
            <a:off x="6768058" y="4898010"/>
            <a:ext cx="234208" cy="117104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E32E26F7-ECFB-49CE-BF6F-2B0B0C574B54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E69202BF-AE84-43FA-A2EF-C54C0EA11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F23D1B00-49BD-4006-9256-B3B4220C5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6313" y="221648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0A0B3B3D-39F6-43A1-943D-A1C06DEB49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476" y="3723886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4DEB0298-C1CA-4A6A-AB66-BBCBA397B7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79488" y="5242324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598496DA-70F1-4B98-951D-6A9EDB479B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25999" y="2230230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2739C1EB-7C72-401F-8E45-A2B88C5D39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66012" y="3745595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5BF262BF-657A-4525-8499-29E285D41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25817" y="5260959"/>
            <a:ext cx="243194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783796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633D64-B70F-4131-9D41-175B86892F7C}"/>
              </a:ext>
            </a:extLst>
          </p:cNvPr>
          <p:cNvSpPr txBox="1"/>
          <p:nvPr userDrawn="1"/>
        </p:nvSpPr>
        <p:spPr>
          <a:xfrm>
            <a:off x="946884" y="2726094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666D611-8B26-43B4-BBD1-5BE81C523ADB}"/>
              </a:ext>
            </a:extLst>
          </p:cNvPr>
          <p:cNvSpPr txBox="1"/>
          <p:nvPr userDrawn="1"/>
        </p:nvSpPr>
        <p:spPr>
          <a:xfrm>
            <a:off x="2436213" y="2975403"/>
            <a:ext cx="150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ro-RO" sz="8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E0700F3-1577-4C92-8F72-CECEEF7E2C51}"/>
              </a:ext>
            </a:extLst>
          </p:cNvPr>
          <p:cNvSpPr txBox="1"/>
          <p:nvPr userDrawn="1"/>
        </p:nvSpPr>
        <p:spPr>
          <a:xfrm>
            <a:off x="4207337" y="2747097"/>
            <a:ext cx="15037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ro-RO" sz="115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E495B5A-EF43-43B0-A48F-39309BE8CE3B}"/>
              </a:ext>
            </a:extLst>
          </p:cNvPr>
          <p:cNvSpPr txBox="1"/>
          <p:nvPr userDrawn="1"/>
        </p:nvSpPr>
        <p:spPr>
          <a:xfrm>
            <a:off x="6220036" y="2195200"/>
            <a:ext cx="1503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ro-RO" sz="13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68C1AB1-628F-4C23-9E75-AA6CC2FC22EC}"/>
              </a:ext>
            </a:extLst>
          </p:cNvPr>
          <p:cNvSpPr txBox="1"/>
          <p:nvPr userDrawn="1"/>
        </p:nvSpPr>
        <p:spPr>
          <a:xfrm>
            <a:off x="8781939" y="1299839"/>
            <a:ext cx="150376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ro-RO" sz="199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D1407C92-8715-47CF-9B04-06383437D8F2}"/>
              </a:ext>
            </a:extLst>
          </p:cNvPr>
          <p:cNvSpPr/>
          <p:nvPr userDrawn="1"/>
        </p:nvSpPr>
        <p:spPr>
          <a:xfrm>
            <a:off x="985071" y="2637022"/>
            <a:ext cx="1530220" cy="153022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C058CAF-6F77-40F3-AC69-BFC6702CEE18}"/>
              </a:ext>
            </a:extLst>
          </p:cNvPr>
          <p:cNvSpPr/>
          <p:nvPr userDrawn="1"/>
        </p:nvSpPr>
        <p:spPr>
          <a:xfrm>
            <a:off x="2252317" y="2710487"/>
            <a:ext cx="1871560" cy="187156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15643F7-2CC5-4792-8F10-02210748704E}"/>
              </a:ext>
            </a:extLst>
          </p:cNvPr>
          <p:cNvSpPr/>
          <p:nvPr userDrawn="1"/>
        </p:nvSpPr>
        <p:spPr>
          <a:xfrm>
            <a:off x="3782537" y="2447286"/>
            <a:ext cx="2397962" cy="2397962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2FF3E06-5892-4D23-8EAD-A3964F9E106F}"/>
              </a:ext>
            </a:extLst>
          </p:cNvPr>
          <p:cNvSpPr/>
          <p:nvPr userDrawn="1"/>
        </p:nvSpPr>
        <p:spPr>
          <a:xfrm flipH="1">
            <a:off x="5654097" y="2082436"/>
            <a:ext cx="2639391" cy="263939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C110781D-E2ED-4C92-A6B8-D30A2A122960}"/>
              </a:ext>
            </a:extLst>
          </p:cNvPr>
          <p:cNvSpPr/>
          <p:nvPr userDrawn="1"/>
        </p:nvSpPr>
        <p:spPr>
          <a:xfrm flipH="1">
            <a:off x="7794695" y="1228377"/>
            <a:ext cx="3353670" cy="335367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6FBCECE5-4850-43F2-9FA8-7CDCFDDA7D18}"/>
              </a:ext>
            </a:extLst>
          </p:cNvPr>
          <p:cNvGrpSpPr/>
          <p:nvPr userDrawn="1"/>
        </p:nvGrpSpPr>
        <p:grpSpPr>
          <a:xfrm flipH="1">
            <a:off x="1669548" y="4346466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7F6892E-F8C8-4895-9838-308550F4448D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4260DF86-3D11-499B-B1C5-4A085BA83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E3ACA8D1-01E8-4F36-B236-0F07FF348A0E}"/>
              </a:ext>
            </a:extLst>
          </p:cNvPr>
          <p:cNvGrpSpPr/>
          <p:nvPr userDrawn="1"/>
        </p:nvGrpSpPr>
        <p:grpSpPr>
          <a:xfrm flipH="1">
            <a:off x="3099095" y="4801347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E304D78C-5E73-4676-ADF1-91E6957DA78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40B4D115-A25D-4571-B9DD-8611EB92B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B4C52FD-F7F5-49FC-82AA-64BBC5DF3515}"/>
              </a:ext>
            </a:extLst>
          </p:cNvPr>
          <p:cNvGrpSpPr/>
          <p:nvPr userDrawn="1"/>
        </p:nvGrpSpPr>
        <p:grpSpPr>
          <a:xfrm flipH="1">
            <a:off x="4915143" y="5072429"/>
            <a:ext cx="141882" cy="70941"/>
            <a:chOff x="683419" y="5379244"/>
            <a:chExt cx="180974" cy="9048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01088EEA-DCFA-4602-A0FC-6ED8BDCAA53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E3D1432A-A76F-465C-94D0-2A6D93EBA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C50F84E6-E38E-46DF-A1EE-420777644A06}"/>
              </a:ext>
            </a:extLst>
          </p:cNvPr>
          <p:cNvGrpSpPr/>
          <p:nvPr userDrawn="1"/>
        </p:nvGrpSpPr>
        <p:grpSpPr>
          <a:xfrm flipH="1">
            <a:off x="6948952" y="4959933"/>
            <a:ext cx="141882" cy="70941"/>
            <a:chOff x="683419" y="5379244"/>
            <a:chExt cx="180974" cy="9048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91E0E5BC-E9C3-4F1E-9204-57FE86E35C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9648605D-8182-4784-88C6-581E45127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F116BC6F-DD54-4CD6-A8B4-E34C588F77F6}"/>
              </a:ext>
            </a:extLst>
          </p:cNvPr>
          <p:cNvGrpSpPr/>
          <p:nvPr userDrawn="1"/>
        </p:nvGrpSpPr>
        <p:grpSpPr>
          <a:xfrm flipH="1">
            <a:off x="9414689" y="4814371"/>
            <a:ext cx="141882" cy="70941"/>
            <a:chOff x="683419" y="5379244"/>
            <a:chExt cx="180974" cy="9048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2F590DE1-3394-4C16-A97F-51FC8FB1400B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6D53DB1F-F238-412C-AD10-5B918DEBF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BEBBE8B2-DBF2-462B-8C94-297F2FD893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30128BCB-FF9C-4F5F-85B5-9028D1347E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78" y="4554186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0CCC3DDD-8B96-46E2-92BF-F2A5084A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1" name="Text Placeholder 16">
            <a:extLst>
              <a:ext uri="{FF2B5EF4-FFF2-40B4-BE49-F238E27FC236}">
                <a16:creationId xmlns="" xmlns:a16="http://schemas.microsoft.com/office/drawing/2014/main" id="{658FFADB-6C32-4CCF-A7D4-528D7F6C57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4336" y="5025285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A69284AE-0A74-4A11-A5D0-829B30FCD1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83424BC3-E523-4BC1-B0DF-42978E7EB6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728" y="5269700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CA5AC4E4-9131-4C77-9DC3-D9648A5A997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68BB7F2C-C3D0-401E-9657-E10536B04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7983" y="5163784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63A95EB9-720D-4AAF-9B3E-428AD74200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9" name="Text Placeholder 16">
            <a:extLst>
              <a:ext uri="{FF2B5EF4-FFF2-40B4-BE49-F238E27FC236}">
                <a16:creationId xmlns="" xmlns:a16="http://schemas.microsoft.com/office/drawing/2014/main" id="{2D246A7B-9FD2-4AC5-BA6F-C19A5A045D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8917" y="5016412"/>
            <a:ext cx="1526711" cy="42306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0776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32D755EB-9FFF-4A6A-9EA2-624A300B057A}"/>
              </a:ext>
            </a:extLst>
          </p:cNvPr>
          <p:cNvSpPr/>
          <p:nvPr userDrawn="1"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F3C51C84-9434-4D41-9EBA-B31823AACB78}"/>
              </a:ext>
            </a:extLst>
          </p:cNvPr>
          <p:cNvSpPr/>
          <p:nvPr userDrawn="1"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289FF5C-F667-4813-AE0E-37EB55D50F26}"/>
              </a:ext>
            </a:extLst>
          </p:cNvPr>
          <p:cNvSpPr/>
          <p:nvPr userDrawn="1"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65EBBE94-C9BC-40CF-9279-6A58E6E2E301}"/>
              </a:ext>
            </a:extLst>
          </p:cNvPr>
          <p:cNvSpPr/>
          <p:nvPr userDrawn="1"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60B6C04B-D08C-432C-80F3-CA3262DEB3B7}"/>
              </a:ext>
            </a:extLst>
          </p:cNvPr>
          <p:cNvSpPr/>
          <p:nvPr userDrawn="1"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A3CF955-F2B9-48A9-A7C6-C119997447CE}"/>
              </a:ext>
            </a:extLst>
          </p:cNvPr>
          <p:cNvGrpSpPr/>
          <p:nvPr userDrawn="1"/>
        </p:nvGrpSpPr>
        <p:grpSpPr>
          <a:xfrm>
            <a:off x="1646807" y="2846040"/>
            <a:ext cx="8897936" cy="1841500"/>
            <a:chOff x="1582720" y="2919438"/>
            <a:chExt cx="8897936" cy="1841500"/>
          </a:xfrm>
        </p:grpSpPr>
        <p:sp>
          <p:nvSpPr>
            <p:cNvPr id="52" name="Block Arc 51">
              <a:extLst>
                <a:ext uri="{FF2B5EF4-FFF2-40B4-BE49-F238E27FC236}">
                  <a16:creationId xmlns="" xmlns:a16="http://schemas.microsoft.com/office/drawing/2014/main" id="{598454DD-E785-4B7D-A512-B01A4BEA0292}"/>
                </a:ext>
              </a:extLst>
            </p:cNvPr>
            <p:cNvSpPr/>
            <p:nvPr/>
          </p:nvSpPr>
          <p:spPr>
            <a:xfrm>
              <a:off x="1582720" y="2919438"/>
              <a:ext cx="1816100" cy="1816100"/>
            </a:xfrm>
            <a:prstGeom prst="blockArc">
              <a:avLst>
                <a:gd name="adj1" fmla="val 10800000"/>
                <a:gd name="adj2" fmla="val 37914"/>
                <a:gd name="adj3" fmla="val 244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>
              <a:extLst>
                <a:ext uri="{FF2B5EF4-FFF2-40B4-BE49-F238E27FC236}">
                  <a16:creationId xmlns="" xmlns:a16="http://schemas.microsoft.com/office/drawing/2014/main" id="{A86C2323-5F52-4FA2-99E2-ABDAA155CE91}"/>
                </a:ext>
              </a:extLst>
            </p:cNvPr>
            <p:cNvSpPr/>
            <p:nvPr/>
          </p:nvSpPr>
          <p:spPr>
            <a:xfrm rot="10800000">
              <a:off x="3354370" y="2944838"/>
              <a:ext cx="1816100" cy="1816100"/>
            </a:xfrm>
            <a:prstGeom prst="blockArc">
              <a:avLst>
                <a:gd name="adj1" fmla="val 10800000"/>
                <a:gd name="adj2" fmla="val 50551"/>
                <a:gd name="adj3" fmla="val 24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="" xmlns:a16="http://schemas.microsoft.com/office/drawing/2014/main" id="{B004D3BC-17AC-4113-AEBF-4E98039D0526}"/>
                </a:ext>
              </a:extLst>
            </p:cNvPr>
            <p:cNvSpPr/>
            <p:nvPr/>
          </p:nvSpPr>
          <p:spPr>
            <a:xfrm rot="10800000">
              <a:off x="6893356" y="2944838"/>
              <a:ext cx="1816100" cy="1816100"/>
            </a:xfrm>
            <a:prstGeom prst="blockArc">
              <a:avLst>
                <a:gd name="adj1" fmla="val 10800000"/>
                <a:gd name="adj2" fmla="val 82213"/>
                <a:gd name="adj3" fmla="val 2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="" xmlns:a16="http://schemas.microsoft.com/office/drawing/2014/main" id="{7E575EE3-1664-4C24-995F-54B96B0FFA3A}"/>
                </a:ext>
              </a:extLst>
            </p:cNvPr>
            <p:cNvSpPr/>
            <p:nvPr/>
          </p:nvSpPr>
          <p:spPr>
            <a:xfrm>
              <a:off x="5123863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F7B5B61F-9C42-434C-8B31-B7E5F2659561}"/>
                </a:ext>
              </a:extLst>
            </p:cNvPr>
            <p:cNvSpPr/>
            <p:nvPr/>
          </p:nvSpPr>
          <p:spPr>
            <a:xfrm>
              <a:off x="8664556" y="2919438"/>
              <a:ext cx="1816100" cy="1816100"/>
            </a:xfrm>
            <a:prstGeom prst="blockArc">
              <a:avLst>
                <a:gd name="adj1" fmla="val 10700338"/>
                <a:gd name="adj2" fmla="val 123177"/>
                <a:gd name="adj3" fmla="val 24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256BBF3E-3205-4DE8-8407-30CD0235B2AD}"/>
              </a:ext>
            </a:extLst>
          </p:cNvPr>
          <p:cNvGrpSpPr/>
          <p:nvPr userDrawn="1"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B8F375-2173-4C5F-94B5-ECCCDD2232AE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4A38B355-DF98-44DE-A850-41CC58E1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C5B6A30A-6C45-4B63-95B7-878921E15A21}"/>
              </a:ext>
            </a:extLst>
          </p:cNvPr>
          <p:cNvGrpSpPr/>
          <p:nvPr userDrawn="1"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6FB07C67-F733-4545-8FFF-46E231004F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7AB22B31-27FF-4FE0-9126-2597D6784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434F92E0-0CB0-47C8-B7B0-CA02E694F9AA}"/>
              </a:ext>
            </a:extLst>
          </p:cNvPr>
          <p:cNvGrpSpPr/>
          <p:nvPr userDrawn="1"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5F8177F5-E17C-43F2-B2C7-F6AD632E47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231A98B5-774B-4BBA-BA57-04FF37948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85EE6FA6-58DD-4929-B899-5A3AF819D5D1}"/>
              </a:ext>
            </a:extLst>
          </p:cNvPr>
          <p:cNvGrpSpPr/>
          <p:nvPr userDrawn="1"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1EB31782-15A1-44F8-AF45-0B2B88C4CAE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E86527-1355-412F-8BC2-A509D037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5E770CF-E69E-4F20-A72F-06643F6835C3}"/>
              </a:ext>
            </a:extLst>
          </p:cNvPr>
          <p:cNvGrpSpPr/>
          <p:nvPr userDrawn="1"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203CA2BB-0A84-4849-AAAB-C37F226E2FE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B6254EDF-8D85-44A2-A693-D6DCC966D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 Placeholder 16">
            <a:extLst>
              <a:ext uri="{FF2B5EF4-FFF2-40B4-BE49-F238E27FC236}">
                <a16:creationId xmlns="" xmlns:a16="http://schemas.microsoft.com/office/drawing/2014/main" id="{EF41FCC4-F024-4A08-AE41-5BCD3C7932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51765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6" name="Text Placeholder 16">
            <a:extLst>
              <a:ext uri="{FF2B5EF4-FFF2-40B4-BE49-F238E27FC236}">
                <a16:creationId xmlns="" xmlns:a16="http://schemas.microsoft.com/office/drawing/2014/main" id="{D865C5E2-EA8A-4224-A6FA-7FD100796A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51765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7" name="Text Placeholder 16">
            <a:extLst>
              <a:ext uri="{FF2B5EF4-FFF2-40B4-BE49-F238E27FC236}">
                <a16:creationId xmlns="" xmlns:a16="http://schemas.microsoft.com/office/drawing/2014/main" id="{CF1F4C44-AFF4-4E12-8EA7-396DE80D03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0" name="Text Placeholder 16">
            <a:extLst>
              <a:ext uri="{FF2B5EF4-FFF2-40B4-BE49-F238E27FC236}">
                <a16:creationId xmlns="" xmlns:a16="http://schemas.microsoft.com/office/drawing/2014/main" id="{BA88799E-83EB-4288-AF18-A57B6A5739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8208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1" name="Text Placeholder 16">
            <a:extLst>
              <a:ext uri="{FF2B5EF4-FFF2-40B4-BE49-F238E27FC236}">
                <a16:creationId xmlns="" xmlns:a16="http://schemas.microsoft.com/office/drawing/2014/main" id="{E13C8FF7-5EF8-4323-B5AB-0D06A8E7A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2" name="Text Placeholder 16">
            <a:extLst>
              <a:ext uri="{FF2B5EF4-FFF2-40B4-BE49-F238E27FC236}">
                <a16:creationId xmlns="" xmlns:a16="http://schemas.microsoft.com/office/drawing/2014/main" id="{1656EAE0-344C-4D31-8510-4E630D1738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3" name="Text Placeholder 16">
            <a:extLst>
              <a:ext uri="{FF2B5EF4-FFF2-40B4-BE49-F238E27FC236}">
                <a16:creationId xmlns="" xmlns:a16="http://schemas.microsoft.com/office/drawing/2014/main" id="{7BC3DBBC-44BC-4E63-9BBE-508F3AE185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2337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4" name="Text Placeholder 16">
            <a:extLst>
              <a:ext uri="{FF2B5EF4-FFF2-40B4-BE49-F238E27FC236}">
                <a16:creationId xmlns="" xmlns:a16="http://schemas.microsoft.com/office/drawing/2014/main" id="{E79FD506-4D30-433D-BC9C-724FD2D7A5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22337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5" name="Text Placeholder 16">
            <a:extLst>
              <a:ext uri="{FF2B5EF4-FFF2-40B4-BE49-F238E27FC236}">
                <a16:creationId xmlns="" xmlns:a16="http://schemas.microsoft.com/office/drawing/2014/main" id="{47C5D90E-23FF-4069-8ACE-57AF74074B2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61323" y="2002146"/>
            <a:ext cx="201510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6" name="Text Placeholder 16">
            <a:extLst>
              <a:ext uri="{FF2B5EF4-FFF2-40B4-BE49-F238E27FC236}">
                <a16:creationId xmlns="" xmlns:a16="http://schemas.microsoft.com/office/drawing/2014/main" id="{9CC90E3F-80F4-4D4F-9464-BB2BE983CF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61323" y="1600327"/>
            <a:ext cx="2015107" cy="464423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52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-1" y="1841962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4991998" y="4309313"/>
            <a:ext cx="7200000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71139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B6087D-9C25-4130-BBD0-29E04802F52B}"/>
              </a:ext>
            </a:extLst>
          </p:cNvPr>
          <p:cNvSpPr/>
          <p:nvPr userDrawn="1"/>
        </p:nvSpPr>
        <p:spPr>
          <a:xfrm>
            <a:off x="5410543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A208CC6-4939-464A-8244-A63708DD6EC6}"/>
              </a:ext>
            </a:extLst>
          </p:cNvPr>
          <p:cNvSpPr/>
          <p:nvPr userDrawn="1"/>
        </p:nvSpPr>
        <p:spPr>
          <a:xfrm>
            <a:off x="7019428" y="2788884"/>
            <a:ext cx="510178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E1C86CD7-ED77-4803-9013-DCC5D0229228}"/>
              </a:ext>
            </a:extLst>
          </p:cNvPr>
          <p:cNvSpPr/>
          <p:nvPr userDrawn="1"/>
        </p:nvSpPr>
        <p:spPr>
          <a:xfrm>
            <a:off x="1111652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835DAF65-2D46-4C0E-AB3A-2B59EDF2ECF1}"/>
              </a:ext>
            </a:extLst>
          </p:cNvPr>
          <p:cNvSpPr/>
          <p:nvPr userDrawn="1"/>
        </p:nvSpPr>
        <p:spPr>
          <a:xfrm>
            <a:off x="4844611" y="2788884"/>
            <a:ext cx="520107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8BFAE84A-50EA-4F41-9233-2B34DE3B559E}"/>
              </a:ext>
            </a:extLst>
          </p:cNvPr>
          <p:cNvSpPr/>
          <p:nvPr userDrawn="1"/>
        </p:nvSpPr>
        <p:spPr>
          <a:xfrm>
            <a:off x="3258587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9885BFCB-90B3-4A95-B174-10BF60C1DAD3}"/>
              </a:ext>
            </a:extLst>
          </p:cNvPr>
          <p:cNvSpPr/>
          <p:nvPr userDrawn="1"/>
        </p:nvSpPr>
        <p:spPr>
          <a:xfrm>
            <a:off x="2707005" y="2788885"/>
            <a:ext cx="509464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21E0F4CE-7574-4084-A67B-0F9B08147109}"/>
              </a:ext>
            </a:extLst>
          </p:cNvPr>
          <p:cNvSpPr/>
          <p:nvPr userDrawn="1"/>
        </p:nvSpPr>
        <p:spPr>
          <a:xfrm>
            <a:off x="7587075" y="3507766"/>
            <a:ext cx="551865" cy="6356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17D59A30-185C-46AC-8B92-94F98C12E89A}"/>
              </a:ext>
            </a:extLst>
          </p:cNvPr>
          <p:cNvSpPr/>
          <p:nvPr userDrawn="1"/>
        </p:nvSpPr>
        <p:spPr>
          <a:xfrm>
            <a:off x="9195959" y="2788884"/>
            <a:ext cx="491683" cy="7188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9933BA92-9634-47E8-83E3-0237476F8251}"/>
              </a:ext>
            </a:extLst>
          </p:cNvPr>
          <p:cNvCxnSpPr>
            <a:cxnSpLocks/>
          </p:cNvCxnSpPr>
          <p:nvPr userDrawn="1"/>
        </p:nvCxnSpPr>
        <p:spPr>
          <a:xfrm>
            <a:off x="0" y="3519012"/>
            <a:ext cx="10309397" cy="0"/>
          </a:xfrm>
          <a:prstGeom prst="line">
            <a:avLst/>
          </a:prstGeom>
          <a:ln w="196850" cap="rnd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21">
            <a:extLst>
              <a:ext uri="{FF2B5EF4-FFF2-40B4-BE49-F238E27FC236}">
                <a16:creationId xmlns="" xmlns:a16="http://schemas.microsoft.com/office/drawing/2014/main" id="{5D6A54D9-E606-4136-822D-641A1BD657BD}"/>
              </a:ext>
            </a:extLst>
          </p:cNvPr>
          <p:cNvSpPr/>
          <p:nvPr userDrawn="1"/>
        </p:nvSpPr>
        <p:spPr>
          <a:xfrm>
            <a:off x="1111764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Parallelogram 21">
            <a:extLst>
              <a:ext uri="{FF2B5EF4-FFF2-40B4-BE49-F238E27FC236}">
                <a16:creationId xmlns="" xmlns:a16="http://schemas.microsoft.com/office/drawing/2014/main" id="{88229EF8-6986-4549-A0DA-75BB9DFB40BF}"/>
              </a:ext>
            </a:extLst>
          </p:cNvPr>
          <p:cNvSpPr/>
          <p:nvPr userDrawn="1"/>
        </p:nvSpPr>
        <p:spPr>
          <a:xfrm>
            <a:off x="3253075" y="2777638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Parallelogram 21">
            <a:extLst>
              <a:ext uri="{FF2B5EF4-FFF2-40B4-BE49-F238E27FC236}">
                <a16:creationId xmlns="" xmlns:a16="http://schemas.microsoft.com/office/drawing/2014/main" id="{03331301-FEF4-4B2F-B3CC-A4B94CD8F8B5}"/>
              </a:ext>
            </a:extLst>
          </p:cNvPr>
          <p:cNvSpPr/>
          <p:nvPr userDrawn="1"/>
        </p:nvSpPr>
        <p:spPr>
          <a:xfrm>
            <a:off x="5420762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Parallelogram 21">
            <a:extLst>
              <a:ext uri="{FF2B5EF4-FFF2-40B4-BE49-F238E27FC236}">
                <a16:creationId xmlns="" xmlns:a16="http://schemas.microsoft.com/office/drawing/2014/main" id="{BBC5BC7E-E600-453A-AEB2-1C61E803CCCC}"/>
              </a:ext>
            </a:extLst>
          </p:cNvPr>
          <p:cNvSpPr/>
          <p:nvPr userDrawn="1"/>
        </p:nvSpPr>
        <p:spPr>
          <a:xfrm>
            <a:off x="7582937" y="2775824"/>
            <a:ext cx="2104705" cy="1367634"/>
          </a:xfrm>
          <a:custGeom>
            <a:avLst/>
            <a:gdLst>
              <a:gd name="connsiteX0" fmla="*/ 0 w 1562100"/>
              <a:gd name="connsiteY0" fmla="*/ 1637166 h 1637166"/>
              <a:gd name="connsiteX1" fmla="*/ 436029 w 1562100"/>
              <a:gd name="connsiteY1" fmla="*/ 0 h 1637166"/>
              <a:gd name="connsiteX2" fmla="*/ 1562100 w 1562100"/>
              <a:gd name="connsiteY2" fmla="*/ 0 h 1637166"/>
              <a:gd name="connsiteX3" fmla="*/ 1126071 w 1562100"/>
              <a:gd name="connsiteY3" fmla="*/ 1637166 h 1637166"/>
              <a:gd name="connsiteX4" fmla="*/ 0 w 1562100"/>
              <a:gd name="connsiteY4" fmla="*/ 1637166 h 1637166"/>
              <a:gd name="connsiteX0" fmla="*/ 0 w 2162175"/>
              <a:gd name="connsiteY0" fmla="*/ 1637166 h 1637166"/>
              <a:gd name="connsiteX1" fmla="*/ 436029 w 2162175"/>
              <a:gd name="connsiteY1" fmla="*/ 0 h 1637166"/>
              <a:gd name="connsiteX2" fmla="*/ 2162175 w 2162175"/>
              <a:gd name="connsiteY2" fmla="*/ 0 h 1637166"/>
              <a:gd name="connsiteX3" fmla="*/ 1126071 w 2162175"/>
              <a:gd name="connsiteY3" fmla="*/ 1637166 h 1637166"/>
              <a:gd name="connsiteX4" fmla="*/ 0 w 2162175"/>
              <a:gd name="connsiteY4" fmla="*/ 1637166 h 1637166"/>
              <a:gd name="connsiteX0" fmla="*/ 0 w 2162175"/>
              <a:gd name="connsiteY0" fmla="*/ 1646691 h 1646691"/>
              <a:gd name="connsiteX1" fmla="*/ 988479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  <a:gd name="connsiteX0" fmla="*/ 0 w 2162175"/>
              <a:gd name="connsiteY0" fmla="*/ 1646691 h 1646691"/>
              <a:gd name="connsiteX1" fmla="*/ 1012292 w 2162175"/>
              <a:gd name="connsiteY1" fmla="*/ 0 h 1646691"/>
              <a:gd name="connsiteX2" fmla="*/ 2162175 w 2162175"/>
              <a:gd name="connsiteY2" fmla="*/ 9525 h 1646691"/>
              <a:gd name="connsiteX3" fmla="*/ 1126071 w 2162175"/>
              <a:gd name="connsiteY3" fmla="*/ 1646691 h 1646691"/>
              <a:gd name="connsiteX4" fmla="*/ 0 w 2162175"/>
              <a:gd name="connsiteY4" fmla="*/ 1646691 h 16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5" h="1646691">
                <a:moveTo>
                  <a:pt x="0" y="1646691"/>
                </a:moveTo>
                <a:lnTo>
                  <a:pt x="1012292" y="0"/>
                </a:lnTo>
                <a:lnTo>
                  <a:pt x="2162175" y="9525"/>
                </a:lnTo>
                <a:lnTo>
                  <a:pt x="1126071" y="1646691"/>
                </a:lnTo>
                <a:lnTo>
                  <a:pt x="0" y="164669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113000D0-4C52-42FB-AF64-126E83388447}"/>
              </a:ext>
            </a:extLst>
          </p:cNvPr>
          <p:cNvGrpSpPr/>
          <p:nvPr userDrawn="1"/>
        </p:nvGrpSpPr>
        <p:grpSpPr>
          <a:xfrm rot="16200000" flipH="1">
            <a:off x="10607247" y="3321612"/>
            <a:ext cx="789618" cy="394809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BAAE573-A305-41AF-A35D-8A8DF5FE2AA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85368400-5040-4859-BC5C-F93ABA7C2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1968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02638214-7876-47FD-B2B5-203E8246944F}"/>
              </a:ext>
            </a:extLst>
          </p:cNvPr>
          <p:cNvSpPr/>
          <p:nvPr userDrawn="1"/>
        </p:nvSpPr>
        <p:spPr>
          <a:xfrm>
            <a:off x="10564253" y="3416390"/>
            <a:ext cx="205243" cy="2052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C2198AF5-E02E-4B00-BDB8-2F47FBCBBB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DBB66391-ED9E-4C1B-BC8D-E34846E57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467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D5884727-0EB2-4241-AD15-3A9C7864DD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2" name="Text Placeholder 16">
            <a:extLst>
              <a:ext uri="{FF2B5EF4-FFF2-40B4-BE49-F238E27FC236}">
                <a16:creationId xmlns="" xmlns:a16="http://schemas.microsoft.com/office/drawing/2014/main" id="{0F576F22-CF5B-4B14-BF0C-57789B93FC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11CC4BD7-67C5-42C6-A8EE-D15CA4E4E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DECE5E95-0AF1-4599-B348-61CC50911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54358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7CF45FF1-B09D-4DF5-B7F2-0E16A32303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0" name="Text Placeholder 16">
            <a:extLst>
              <a:ext uri="{FF2B5EF4-FFF2-40B4-BE49-F238E27FC236}">
                <a16:creationId xmlns="" xmlns:a16="http://schemas.microsoft.com/office/drawing/2014/main" id="{B58A2D7D-CAC4-4225-BB18-CD081F89D7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02" name="Text Placeholder 16">
            <a:extLst>
              <a:ext uri="{FF2B5EF4-FFF2-40B4-BE49-F238E27FC236}">
                <a16:creationId xmlns="" xmlns:a16="http://schemas.microsoft.com/office/drawing/2014/main" id="{57E6DE61-805F-4AEE-8337-5DD9EE0467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1651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1</a:t>
            </a:r>
            <a:endParaRPr lang="ro-RO" dirty="0"/>
          </a:p>
        </p:txBody>
      </p:sp>
      <p:sp>
        <p:nvSpPr>
          <p:cNvPr id="103" name="Text Placeholder 16">
            <a:extLst>
              <a:ext uri="{FF2B5EF4-FFF2-40B4-BE49-F238E27FC236}">
                <a16:creationId xmlns="" xmlns:a16="http://schemas.microsoft.com/office/drawing/2014/main" id="{95FBB8D4-47ED-45EA-88AD-F333E79EAF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72299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</a:t>
            </a:r>
            <a:endParaRPr lang="ro-RO" dirty="0"/>
          </a:p>
        </p:txBody>
      </p:sp>
      <p:sp>
        <p:nvSpPr>
          <p:cNvPr id="104" name="Text Placeholder 16">
            <a:extLst>
              <a:ext uri="{FF2B5EF4-FFF2-40B4-BE49-F238E27FC236}">
                <a16:creationId xmlns="" xmlns:a16="http://schemas.microsoft.com/office/drawing/2014/main" id="{DEC74385-0BC4-4CF2-8F6B-656B6541E7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6471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3</a:t>
            </a:r>
            <a:endParaRPr lang="ro-RO" dirty="0"/>
          </a:p>
        </p:txBody>
      </p:sp>
      <p:sp>
        <p:nvSpPr>
          <p:cNvPr id="105" name="Text Placeholder 16">
            <a:extLst>
              <a:ext uri="{FF2B5EF4-FFF2-40B4-BE49-F238E27FC236}">
                <a16:creationId xmlns="" xmlns:a16="http://schemas.microsoft.com/office/drawing/2014/main" id="{F055B575-89CE-4DFB-9813-87357C024A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27878" y="3518338"/>
            <a:ext cx="1205351" cy="83099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4</a:t>
            </a:r>
            <a:endParaRPr lang="ro-RO" dirty="0"/>
          </a:p>
        </p:txBody>
      </p:sp>
      <p:sp>
        <p:nvSpPr>
          <p:cNvPr id="108" name="Text Placeholder 16">
            <a:extLst>
              <a:ext uri="{FF2B5EF4-FFF2-40B4-BE49-F238E27FC236}">
                <a16:creationId xmlns="" xmlns:a16="http://schemas.microsoft.com/office/drawing/2014/main" id="{EA7D43BD-3555-4271-A6C1-FA921976E6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09406" y="2347799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D40E5D0A-A91F-48FB-A84E-D1C94EE86EA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11032" y="2197330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19" name="Text Placeholder 16">
            <a:extLst>
              <a:ext uri="{FF2B5EF4-FFF2-40B4-BE49-F238E27FC236}">
                <a16:creationId xmlns="" xmlns:a16="http://schemas.microsoft.com/office/drawing/2014/main" id="{0632A2E2-2439-4354-A1AA-034E0A0EF9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48083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0" name="Text Placeholder 16">
            <a:extLst>
              <a:ext uri="{FF2B5EF4-FFF2-40B4-BE49-F238E27FC236}">
                <a16:creationId xmlns="" xmlns:a16="http://schemas.microsoft.com/office/drawing/2014/main" id="{61658D3C-8838-4CEB-9F71-26E978DBB4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49709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2AF2205E-2A8F-4B71-A8FE-6ED3E2C227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7206" y="2344574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2" name="Text Placeholder 16">
            <a:extLst>
              <a:ext uri="{FF2B5EF4-FFF2-40B4-BE49-F238E27FC236}">
                <a16:creationId xmlns="" xmlns:a16="http://schemas.microsoft.com/office/drawing/2014/main" id="{E0014B80-0E53-479A-A08B-C21C243549A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8832" y="2194105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  <p:sp>
        <p:nvSpPr>
          <p:cNvPr id="123" name="Text Placeholder 16">
            <a:extLst>
              <a:ext uri="{FF2B5EF4-FFF2-40B4-BE49-F238E27FC236}">
                <a16:creationId xmlns="" xmlns:a16="http://schemas.microsoft.com/office/drawing/2014/main" id="{DE0272C2-8407-460A-A531-647B3A5E52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9381" y="2342858"/>
            <a:ext cx="1116635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accent1">
                    <a:lumMod val="75000"/>
                  </a:schemeClr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Year</a:t>
            </a:r>
            <a:endParaRPr lang="ro-RO" dirty="0"/>
          </a:p>
        </p:txBody>
      </p:sp>
      <p:sp>
        <p:nvSpPr>
          <p:cNvPr id="124" name="Text Placeholder 16">
            <a:extLst>
              <a:ext uri="{FF2B5EF4-FFF2-40B4-BE49-F238E27FC236}">
                <a16:creationId xmlns="" xmlns:a16="http://schemas.microsoft.com/office/drawing/2014/main" id="{19783FCD-2E19-4B5D-9C40-26A8B639E85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1007" y="2192389"/>
            <a:ext cx="1116635" cy="276999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o-RO" sz="12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Month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57464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72">
            <a:extLst>
              <a:ext uri="{FF2B5EF4-FFF2-40B4-BE49-F238E27FC236}">
                <a16:creationId xmlns="" xmlns:a16="http://schemas.microsoft.com/office/drawing/2014/main" id="{283A1BC3-2533-4C4A-9FBD-539F793A6CA2}"/>
              </a:ext>
            </a:extLst>
          </p:cNvPr>
          <p:cNvSpPr>
            <a:spLocks noChangeAspect="1"/>
          </p:cNvSpPr>
          <p:nvPr userDrawn="1"/>
        </p:nvSpPr>
        <p:spPr>
          <a:xfrm>
            <a:off x="8850839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71">
            <a:extLst>
              <a:ext uri="{FF2B5EF4-FFF2-40B4-BE49-F238E27FC236}">
                <a16:creationId xmlns="" xmlns:a16="http://schemas.microsoft.com/office/drawing/2014/main" id="{C2EF1BD8-FFC2-4223-87AF-E96E07DDBA51}"/>
              </a:ext>
            </a:extLst>
          </p:cNvPr>
          <p:cNvSpPr>
            <a:spLocks noChangeAspect="1"/>
          </p:cNvSpPr>
          <p:nvPr userDrawn="1"/>
        </p:nvSpPr>
        <p:spPr>
          <a:xfrm>
            <a:off x="6854055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="" xmlns:a16="http://schemas.microsoft.com/office/drawing/2014/main" id="{2E5403A3-4750-4924-B248-D1BD3533F99F}"/>
              </a:ext>
            </a:extLst>
          </p:cNvPr>
          <p:cNvSpPr>
            <a:spLocks noChangeAspect="1"/>
          </p:cNvSpPr>
          <p:nvPr userDrawn="1"/>
        </p:nvSpPr>
        <p:spPr>
          <a:xfrm>
            <a:off x="4857271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51">
            <a:extLst>
              <a:ext uri="{FF2B5EF4-FFF2-40B4-BE49-F238E27FC236}">
                <a16:creationId xmlns="" xmlns:a16="http://schemas.microsoft.com/office/drawing/2014/main" id="{EA8E1084-CB10-45F9-AA2A-0A52BEDCD78A}"/>
              </a:ext>
            </a:extLst>
          </p:cNvPr>
          <p:cNvSpPr>
            <a:spLocks noChangeAspect="1"/>
          </p:cNvSpPr>
          <p:nvPr userDrawn="1"/>
        </p:nvSpPr>
        <p:spPr>
          <a:xfrm>
            <a:off x="2860488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50">
            <a:extLst>
              <a:ext uri="{FF2B5EF4-FFF2-40B4-BE49-F238E27FC236}">
                <a16:creationId xmlns="" xmlns:a16="http://schemas.microsoft.com/office/drawing/2014/main" id="{F637B43F-4190-4752-B161-269D5AFEDF1F}"/>
              </a:ext>
            </a:extLst>
          </p:cNvPr>
          <p:cNvSpPr>
            <a:spLocks noChangeAspect="1"/>
          </p:cNvSpPr>
          <p:nvPr userDrawn="1"/>
        </p:nvSpPr>
        <p:spPr>
          <a:xfrm>
            <a:off x="863704" y="2474655"/>
            <a:ext cx="2193417" cy="1231080"/>
          </a:xfrm>
          <a:custGeom>
            <a:avLst/>
            <a:gdLst>
              <a:gd name="connsiteX0" fmla="*/ 723900 w 1447800"/>
              <a:gd name="connsiteY0" fmla="*/ 0 h 812594"/>
              <a:gd name="connsiteX1" fmla="*/ 782950 w 1447800"/>
              <a:gd name="connsiteY1" fmla="*/ 2982 h 812594"/>
              <a:gd name="connsiteX2" fmla="*/ 1447800 w 1447800"/>
              <a:gd name="connsiteY2" fmla="*/ 739727 h 812594"/>
              <a:gd name="connsiteX3" fmla="*/ 1446025 w 1447800"/>
              <a:gd name="connsiteY3" fmla="*/ 739727 h 812594"/>
              <a:gd name="connsiteX4" fmla="*/ 1447800 w 1447800"/>
              <a:gd name="connsiteY4" fmla="*/ 744013 h 812594"/>
              <a:gd name="connsiteX5" fmla="*/ 1379220 w 1447800"/>
              <a:gd name="connsiteY5" fmla="*/ 812593 h 812594"/>
              <a:gd name="connsiteX6" fmla="*/ 1310640 w 1447800"/>
              <a:gd name="connsiteY6" fmla="*/ 744013 h 812594"/>
              <a:gd name="connsiteX7" fmla="*/ 1312415 w 1447800"/>
              <a:gd name="connsiteY7" fmla="*/ 739727 h 812594"/>
              <a:gd name="connsiteX8" fmla="*/ 1309234 w 1447800"/>
              <a:gd name="connsiteY8" fmla="*/ 739727 h 812594"/>
              <a:gd name="connsiteX9" fmla="*/ 1309430 w 1447800"/>
              <a:gd name="connsiteY9" fmla="*/ 737778 h 812594"/>
              <a:gd name="connsiteX10" fmla="*/ 827039 w 1447800"/>
              <a:gd name="connsiteY10" fmla="*/ 145904 h 812594"/>
              <a:gd name="connsiteX11" fmla="*/ 723900 w 1447800"/>
              <a:gd name="connsiteY11" fmla="*/ 135507 h 812594"/>
              <a:gd name="connsiteX12" fmla="*/ 723900 w 1447800"/>
              <a:gd name="connsiteY12" fmla="*/ 135508 h 812594"/>
              <a:gd name="connsiteX13" fmla="*/ 620761 w 1447800"/>
              <a:gd name="connsiteY13" fmla="*/ 145905 h 812594"/>
              <a:gd name="connsiteX14" fmla="*/ 138370 w 1447800"/>
              <a:gd name="connsiteY14" fmla="*/ 737779 h 812594"/>
              <a:gd name="connsiteX15" fmla="*/ 138566 w 1447800"/>
              <a:gd name="connsiteY15" fmla="*/ 739728 h 812594"/>
              <a:gd name="connsiteX16" fmla="*/ 135385 w 1447800"/>
              <a:gd name="connsiteY16" fmla="*/ 739728 h 812594"/>
              <a:gd name="connsiteX17" fmla="*/ 137160 w 1447800"/>
              <a:gd name="connsiteY17" fmla="*/ 744014 h 812594"/>
              <a:gd name="connsiteX18" fmla="*/ 68580 w 1447800"/>
              <a:gd name="connsiteY18" fmla="*/ 812594 h 812594"/>
              <a:gd name="connsiteX19" fmla="*/ 0 w 1447800"/>
              <a:gd name="connsiteY19" fmla="*/ 744014 h 812594"/>
              <a:gd name="connsiteX20" fmla="*/ 1775 w 1447800"/>
              <a:gd name="connsiteY20" fmla="*/ 739728 h 812594"/>
              <a:gd name="connsiteX21" fmla="*/ 0 w 1447800"/>
              <a:gd name="connsiteY21" fmla="*/ 739728 h 812594"/>
              <a:gd name="connsiteX22" fmla="*/ 664850 w 1447800"/>
              <a:gd name="connsiteY22" fmla="*/ 2983 h 812594"/>
              <a:gd name="connsiteX23" fmla="*/ 723900 w 1447800"/>
              <a:gd name="connsiteY23" fmla="*/ 1 h 8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47800" h="812594">
                <a:moveTo>
                  <a:pt x="723900" y="0"/>
                </a:moveTo>
                <a:lnTo>
                  <a:pt x="782950" y="2982"/>
                </a:lnTo>
                <a:cubicBezTo>
                  <a:pt x="1156386" y="40906"/>
                  <a:pt x="1447800" y="356285"/>
                  <a:pt x="1447800" y="739727"/>
                </a:cubicBezTo>
                <a:lnTo>
                  <a:pt x="1446025" y="739727"/>
                </a:lnTo>
                <a:lnTo>
                  <a:pt x="1447800" y="744013"/>
                </a:lnTo>
                <a:cubicBezTo>
                  <a:pt x="1447800" y="781889"/>
                  <a:pt x="1417096" y="812593"/>
                  <a:pt x="1379220" y="812593"/>
                </a:cubicBezTo>
                <a:cubicBezTo>
                  <a:pt x="1341344" y="812593"/>
                  <a:pt x="1310640" y="781889"/>
                  <a:pt x="1310640" y="744013"/>
                </a:cubicBezTo>
                <a:lnTo>
                  <a:pt x="1312415" y="739727"/>
                </a:lnTo>
                <a:lnTo>
                  <a:pt x="1309234" y="739727"/>
                </a:lnTo>
                <a:lnTo>
                  <a:pt x="1309430" y="737778"/>
                </a:lnTo>
                <a:cubicBezTo>
                  <a:pt x="1309430" y="445824"/>
                  <a:pt x="1102339" y="202239"/>
                  <a:pt x="827039" y="145904"/>
                </a:cubicBezTo>
                <a:lnTo>
                  <a:pt x="723900" y="135507"/>
                </a:lnTo>
                <a:lnTo>
                  <a:pt x="723900" y="135508"/>
                </a:lnTo>
                <a:lnTo>
                  <a:pt x="620761" y="145905"/>
                </a:lnTo>
                <a:cubicBezTo>
                  <a:pt x="345461" y="202240"/>
                  <a:pt x="138370" y="445825"/>
                  <a:pt x="138370" y="737779"/>
                </a:cubicBezTo>
                <a:lnTo>
                  <a:pt x="138566" y="739728"/>
                </a:lnTo>
                <a:lnTo>
                  <a:pt x="135385" y="739728"/>
                </a:lnTo>
                <a:lnTo>
                  <a:pt x="137160" y="744014"/>
                </a:lnTo>
                <a:cubicBezTo>
                  <a:pt x="137160" y="781890"/>
                  <a:pt x="106456" y="812594"/>
                  <a:pt x="68580" y="812594"/>
                </a:cubicBezTo>
                <a:cubicBezTo>
                  <a:pt x="30704" y="812594"/>
                  <a:pt x="0" y="781890"/>
                  <a:pt x="0" y="744014"/>
                </a:cubicBezTo>
                <a:lnTo>
                  <a:pt x="1775" y="739728"/>
                </a:lnTo>
                <a:lnTo>
                  <a:pt x="0" y="739728"/>
                </a:lnTo>
                <a:cubicBezTo>
                  <a:pt x="0" y="356286"/>
                  <a:pt x="291414" y="40907"/>
                  <a:pt x="664850" y="2983"/>
                </a:cubicBezTo>
                <a:lnTo>
                  <a:pt x="72390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93FCC066-011B-4285-84B2-D609B7EF8F02}"/>
              </a:ext>
            </a:extLst>
          </p:cNvPr>
          <p:cNvSpPr/>
          <p:nvPr userDrawn="1"/>
        </p:nvSpPr>
        <p:spPr>
          <a:xfrm>
            <a:off x="1196211" y="2811137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CA4E4C3-CCBA-4C70-84C7-C94BF90C29A3}"/>
              </a:ext>
            </a:extLst>
          </p:cNvPr>
          <p:cNvSpPr/>
          <p:nvPr userDrawn="1"/>
        </p:nvSpPr>
        <p:spPr>
          <a:xfrm>
            <a:off x="3192995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16F88B64-091F-4652-A816-AA7FF80D373D}"/>
              </a:ext>
            </a:extLst>
          </p:cNvPr>
          <p:cNvSpPr/>
          <p:nvPr userDrawn="1"/>
        </p:nvSpPr>
        <p:spPr>
          <a:xfrm>
            <a:off x="5189778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A84CFD59-D07F-4CD6-8A2D-E21A07EFF835}"/>
              </a:ext>
            </a:extLst>
          </p:cNvPr>
          <p:cNvSpPr/>
          <p:nvPr userDrawn="1"/>
        </p:nvSpPr>
        <p:spPr>
          <a:xfrm>
            <a:off x="7186562" y="2811136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7DDFF2D4-2E9D-439F-B9C4-7D8EFDA8B9EB}"/>
              </a:ext>
            </a:extLst>
          </p:cNvPr>
          <p:cNvSpPr/>
          <p:nvPr userDrawn="1"/>
        </p:nvSpPr>
        <p:spPr>
          <a:xfrm>
            <a:off x="9183346" y="2811135"/>
            <a:ext cx="1528401" cy="1528401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4" name="Text Placeholder 16">
            <a:extLst>
              <a:ext uri="{FF2B5EF4-FFF2-40B4-BE49-F238E27FC236}">
                <a16:creationId xmlns="" xmlns:a16="http://schemas.microsoft.com/office/drawing/2014/main" id="{8EC607FF-7FA7-46D3-8F16-D764FAA04E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5" name="Text Placeholder 16">
            <a:extLst>
              <a:ext uri="{FF2B5EF4-FFF2-40B4-BE49-F238E27FC236}">
                <a16:creationId xmlns="" xmlns:a16="http://schemas.microsoft.com/office/drawing/2014/main" id="{B13445B4-1DBF-48EF-8EC4-0DCD71DD7D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6" name="Text Placeholder 16">
            <a:extLst>
              <a:ext uri="{FF2B5EF4-FFF2-40B4-BE49-F238E27FC236}">
                <a16:creationId xmlns="" xmlns:a16="http://schemas.microsoft.com/office/drawing/2014/main" id="{23682A1E-138D-4408-ACBF-B24A2E0E08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7" name="Text Placeholder 16">
            <a:extLst>
              <a:ext uri="{FF2B5EF4-FFF2-40B4-BE49-F238E27FC236}">
                <a16:creationId xmlns="" xmlns:a16="http://schemas.microsoft.com/office/drawing/2014/main" id="{3814BE8D-431B-4771-BAB5-056E6D8D42A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4117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8" name="Text Placeholder 16">
            <a:extLst>
              <a:ext uri="{FF2B5EF4-FFF2-40B4-BE49-F238E27FC236}">
                <a16:creationId xmlns="" xmlns:a16="http://schemas.microsoft.com/office/drawing/2014/main" id="{E7801882-24F9-41C0-81E5-14190A4B4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87B072A3-77CD-4A75-84DB-BD64381F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37955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231B9D13-1909-4D62-9E05-354980726A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B4CFBE48-7FB8-49FE-9F48-46EC7E828F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FDF0A02A-5F84-407D-AF9D-D9A7B22C58A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58F3377-1D8F-4E7E-AA04-AA45E57EE7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1521" y="4645285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1255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7" name="Text Placeholder 16">
            <a:extLst>
              <a:ext uri="{FF2B5EF4-FFF2-40B4-BE49-F238E27FC236}">
                <a16:creationId xmlns="" xmlns:a16="http://schemas.microsoft.com/office/drawing/2014/main" id="{DBED3BDF-798E-496F-BA37-05AA49AE0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8" name="Text Placeholder 16">
            <a:extLst>
              <a:ext uri="{FF2B5EF4-FFF2-40B4-BE49-F238E27FC236}">
                <a16:creationId xmlns="" xmlns:a16="http://schemas.microsoft.com/office/drawing/2014/main" id="{3997F474-3FE5-4610-A7FA-30697D7797B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443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1" name="Text Placeholder 16">
            <a:extLst>
              <a:ext uri="{FF2B5EF4-FFF2-40B4-BE49-F238E27FC236}">
                <a16:creationId xmlns="" xmlns:a16="http://schemas.microsoft.com/office/drawing/2014/main" id="{AB23A26E-DFD7-45FE-9C47-445F479BE6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2" name="Text Placeholder 16">
            <a:extLst>
              <a:ext uri="{FF2B5EF4-FFF2-40B4-BE49-F238E27FC236}">
                <a16:creationId xmlns="" xmlns:a16="http://schemas.microsoft.com/office/drawing/2014/main" id="{C87A7EC3-6356-40AA-A28D-ED781F5C7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114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3" name="Text Placeholder 16">
            <a:extLst>
              <a:ext uri="{FF2B5EF4-FFF2-40B4-BE49-F238E27FC236}">
                <a16:creationId xmlns="" xmlns:a16="http://schemas.microsoft.com/office/drawing/2014/main" id="{6E2A82E2-DC00-488A-AE2D-5B029CCFF1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34" name="Text Placeholder 16">
            <a:extLst>
              <a:ext uri="{FF2B5EF4-FFF2-40B4-BE49-F238E27FC236}">
                <a16:creationId xmlns="" xmlns:a16="http://schemas.microsoft.com/office/drawing/2014/main" id="{FFDC45CC-06CE-4C8D-BEDC-CE8B721991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78588" y="4554138"/>
            <a:ext cx="2886262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4333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DABAC7A5-4C85-4D72-AA60-BDA71258947E}"/>
              </a:ext>
            </a:extLst>
          </p:cNvPr>
          <p:cNvSpPr/>
          <p:nvPr userDrawn="1"/>
        </p:nvSpPr>
        <p:spPr>
          <a:xfrm>
            <a:off x="733425" y="1981950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="" xmlns:a16="http://schemas.microsoft.com/office/drawing/2014/main" id="{3B211BAA-CC8A-4760-B600-482BAEF54382}"/>
              </a:ext>
            </a:extLst>
          </p:cNvPr>
          <p:cNvSpPr/>
          <p:nvPr userDrawn="1"/>
        </p:nvSpPr>
        <p:spPr>
          <a:xfrm rot="5400000">
            <a:off x="4344175" y="1920710"/>
            <a:ext cx="1357009" cy="1255955"/>
          </a:xfrm>
          <a:prstGeom prst="round2SameRect">
            <a:avLst>
              <a:gd name="adj1" fmla="val 50000"/>
              <a:gd name="adj2" fmla="val 1282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3C7DDF8-A87A-4F57-9DCE-AF79385D9847}"/>
              </a:ext>
            </a:extLst>
          </p:cNvPr>
          <p:cNvSpPr/>
          <p:nvPr userDrawn="1"/>
        </p:nvSpPr>
        <p:spPr>
          <a:xfrm>
            <a:off x="5489454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11454A88-CF62-4832-8599-80EDFB056D53}"/>
              </a:ext>
            </a:extLst>
          </p:cNvPr>
          <p:cNvSpPr/>
          <p:nvPr userDrawn="1"/>
        </p:nvSpPr>
        <p:spPr>
          <a:xfrm>
            <a:off x="733425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="" xmlns:a16="http://schemas.microsoft.com/office/drawing/2014/main" id="{AABCF68E-B190-4383-920F-21139912AA8E}"/>
              </a:ext>
            </a:extLst>
          </p:cNvPr>
          <p:cNvSpPr/>
          <p:nvPr userDrawn="1"/>
        </p:nvSpPr>
        <p:spPr>
          <a:xfrm rot="5400000">
            <a:off x="4344175" y="3424336"/>
            <a:ext cx="1357009" cy="1255955"/>
          </a:xfrm>
          <a:prstGeom prst="round2SameRect">
            <a:avLst>
              <a:gd name="adj1" fmla="val 50000"/>
              <a:gd name="adj2" fmla="val 1099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858D55B8-C9AC-4881-B491-B2EF391DBFF5}"/>
              </a:ext>
            </a:extLst>
          </p:cNvPr>
          <p:cNvSpPr/>
          <p:nvPr userDrawn="1"/>
        </p:nvSpPr>
        <p:spPr>
          <a:xfrm>
            <a:off x="5489454" y="388778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517988C6-C15F-4B95-889A-60AB9B090392}"/>
              </a:ext>
            </a:extLst>
          </p:cNvPr>
          <p:cNvSpPr/>
          <p:nvPr userDrawn="1"/>
        </p:nvSpPr>
        <p:spPr>
          <a:xfrm>
            <a:off x="733425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928D66EE-6928-41AC-9705-CC93732461AA}"/>
              </a:ext>
            </a:extLst>
          </p:cNvPr>
          <p:cNvSpPr/>
          <p:nvPr userDrawn="1"/>
        </p:nvSpPr>
        <p:spPr>
          <a:xfrm rot="5400000">
            <a:off x="4344175" y="4925126"/>
            <a:ext cx="1357009" cy="1255955"/>
          </a:xfrm>
          <a:prstGeom prst="round2SameRect">
            <a:avLst>
              <a:gd name="adj1" fmla="val 50000"/>
              <a:gd name="adj2" fmla="val 1061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3BCBF811-FB25-455E-9AFF-3F064244A392}"/>
              </a:ext>
            </a:extLst>
          </p:cNvPr>
          <p:cNvSpPr/>
          <p:nvPr userDrawn="1"/>
        </p:nvSpPr>
        <p:spPr>
          <a:xfrm>
            <a:off x="5489454" y="5388570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A498EA17-17C2-4372-8242-DB950018DDC4}"/>
              </a:ext>
            </a:extLst>
          </p:cNvPr>
          <p:cNvSpPr/>
          <p:nvPr userDrawn="1"/>
        </p:nvSpPr>
        <p:spPr>
          <a:xfrm rot="10800000">
            <a:off x="6667747" y="1981947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="" xmlns:a16="http://schemas.microsoft.com/office/drawing/2014/main" id="{38ECAF1C-C50F-4F99-99CB-BC1026C3157F}"/>
              </a:ext>
            </a:extLst>
          </p:cNvPr>
          <p:cNvSpPr/>
          <p:nvPr userDrawn="1"/>
        </p:nvSpPr>
        <p:spPr>
          <a:xfrm rot="16200000">
            <a:off x="6449360" y="1920707"/>
            <a:ext cx="1357009" cy="1255955"/>
          </a:xfrm>
          <a:prstGeom prst="round2SameRect">
            <a:avLst>
              <a:gd name="adj1" fmla="val 50000"/>
              <a:gd name="adj2" fmla="val 1251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A8FBA92D-C584-4CA2-9C2C-6AC9A598D049}"/>
              </a:ext>
            </a:extLst>
          </p:cNvPr>
          <p:cNvSpPr/>
          <p:nvPr userDrawn="1"/>
        </p:nvSpPr>
        <p:spPr>
          <a:xfrm>
            <a:off x="6346561" y="2384154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94A3BBA-CD13-4224-932F-3FF37D6D9CC3}"/>
              </a:ext>
            </a:extLst>
          </p:cNvPr>
          <p:cNvSpPr/>
          <p:nvPr userDrawn="1"/>
        </p:nvSpPr>
        <p:spPr>
          <a:xfrm rot="10800000">
            <a:off x="6667747" y="348557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="" xmlns:a16="http://schemas.microsoft.com/office/drawing/2014/main" id="{AE2A4017-FB6F-416F-A142-AAACCFEFA67C}"/>
              </a:ext>
            </a:extLst>
          </p:cNvPr>
          <p:cNvSpPr/>
          <p:nvPr userDrawn="1"/>
        </p:nvSpPr>
        <p:spPr>
          <a:xfrm rot="16200000">
            <a:off x="6449360" y="3424336"/>
            <a:ext cx="1357009" cy="1255955"/>
          </a:xfrm>
          <a:prstGeom prst="round2SameRect">
            <a:avLst>
              <a:gd name="adj1" fmla="val 50000"/>
              <a:gd name="adj2" fmla="val 12134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99CCDCFC-58CF-430E-B72C-941C6B90F0CE}"/>
              </a:ext>
            </a:extLst>
          </p:cNvPr>
          <p:cNvSpPr/>
          <p:nvPr userDrawn="1"/>
        </p:nvSpPr>
        <p:spPr>
          <a:xfrm>
            <a:off x="6346561" y="388778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12D9D441-7701-4AA0-AC91-1333AD43D3DD}"/>
              </a:ext>
            </a:extLst>
          </p:cNvPr>
          <p:cNvSpPr/>
          <p:nvPr userDrawn="1"/>
        </p:nvSpPr>
        <p:spPr>
          <a:xfrm rot="10800000">
            <a:off x="6667747" y="4986366"/>
            <a:ext cx="4749372" cy="11334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="" xmlns:a16="http://schemas.microsoft.com/office/drawing/2014/main" id="{B66DAA58-4F95-4543-941D-79D389EF906E}"/>
              </a:ext>
            </a:extLst>
          </p:cNvPr>
          <p:cNvSpPr/>
          <p:nvPr userDrawn="1"/>
        </p:nvSpPr>
        <p:spPr>
          <a:xfrm rot="16200000">
            <a:off x="6449360" y="4925126"/>
            <a:ext cx="1357009" cy="1255955"/>
          </a:xfrm>
          <a:prstGeom prst="round2SameRect">
            <a:avLst>
              <a:gd name="adj1" fmla="val 50000"/>
              <a:gd name="adj2" fmla="val 1289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F73F2486-FA25-409A-96C2-83C2D3C3C204}"/>
              </a:ext>
            </a:extLst>
          </p:cNvPr>
          <p:cNvSpPr/>
          <p:nvPr userDrawn="1"/>
        </p:nvSpPr>
        <p:spPr>
          <a:xfrm>
            <a:off x="6346561" y="5388573"/>
            <a:ext cx="329063" cy="329063"/>
          </a:xfrm>
          <a:prstGeom prst="ellipse">
            <a:avLst/>
          </a:prstGeom>
          <a:solidFill>
            <a:schemeClr val="tx1"/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5355F027-DDCD-4824-AD8A-0EE2E47E7D8B}"/>
              </a:ext>
            </a:extLst>
          </p:cNvPr>
          <p:cNvCxnSpPr>
            <a:cxnSpLocks/>
          </p:cNvCxnSpPr>
          <p:nvPr userDrawn="1"/>
        </p:nvCxnSpPr>
        <p:spPr>
          <a:xfrm>
            <a:off x="5924761" y="2548686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963ABF9F-F8F9-42BE-B50D-D7DE9C221E64}"/>
              </a:ext>
            </a:extLst>
          </p:cNvPr>
          <p:cNvCxnSpPr>
            <a:cxnSpLocks/>
          </p:cNvCxnSpPr>
          <p:nvPr userDrawn="1"/>
        </p:nvCxnSpPr>
        <p:spPr>
          <a:xfrm>
            <a:off x="5924761" y="4052311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FF1F6ECF-51EF-4C92-BCF3-86AA54EB5D8A}"/>
              </a:ext>
            </a:extLst>
          </p:cNvPr>
          <p:cNvCxnSpPr>
            <a:cxnSpLocks/>
          </p:cNvCxnSpPr>
          <p:nvPr userDrawn="1"/>
        </p:nvCxnSpPr>
        <p:spPr>
          <a:xfrm>
            <a:off x="5924761" y="5556068"/>
            <a:ext cx="391055" cy="0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9A8E9EA5-A887-45D4-BB96-FC5FC782123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2745952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0F7F5647-4C87-42F3-8929-4E3B032DE76C}"/>
              </a:ext>
            </a:extLst>
          </p:cNvPr>
          <p:cNvCxnSpPr>
            <a:cxnSpLocks/>
          </p:cNvCxnSpPr>
          <p:nvPr userDrawn="1"/>
        </p:nvCxnSpPr>
        <p:spPr>
          <a:xfrm>
            <a:off x="6093156" y="4229543"/>
            <a:ext cx="0" cy="1214239"/>
          </a:xfrm>
          <a:prstGeom prst="line">
            <a:avLst/>
          </a:prstGeom>
          <a:ln w="4762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E463A4B3-AE74-49A9-9E11-57D04E6ABD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8596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9" name="Text Placeholder 16">
            <a:extLst>
              <a:ext uri="{FF2B5EF4-FFF2-40B4-BE49-F238E27FC236}">
                <a16:creationId xmlns="" xmlns:a16="http://schemas.microsoft.com/office/drawing/2014/main" id="{6DD46A59-356E-4ED7-9516-97B8D22A63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8596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3" name="Text Placeholder 16">
            <a:extLst>
              <a:ext uri="{FF2B5EF4-FFF2-40B4-BE49-F238E27FC236}">
                <a16:creationId xmlns="" xmlns:a16="http://schemas.microsoft.com/office/drawing/2014/main" id="{467019AE-015D-4BDD-81F7-7588ADFCA4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9261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8AF2D642-3D5A-40EE-ABE2-BCE937A703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261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80C81F38-A5D2-4553-AF4F-39C0E968E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8596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6" name="Text Placeholder 16">
            <a:extLst>
              <a:ext uri="{FF2B5EF4-FFF2-40B4-BE49-F238E27FC236}">
                <a16:creationId xmlns="" xmlns:a16="http://schemas.microsoft.com/office/drawing/2014/main" id="{D3FB1DC4-79F5-4BCD-A279-C0BAAD7F09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596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7" name="Text Placeholder 16">
            <a:extLst>
              <a:ext uri="{FF2B5EF4-FFF2-40B4-BE49-F238E27FC236}">
                <a16:creationId xmlns="" xmlns:a16="http://schemas.microsoft.com/office/drawing/2014/main" id="{11D43656-7BF8-4998-AFF3-FE5C2AA9A8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8" name="Text Placeholder 16">
            <a:extLst>
              <a:ext uri="{FF2B5EF4-FFF2-40B4-BE49-F238E27FC236}">
                <a16:creationId xmlns="" xmlns:a16="http://schemas.microsoft.com/office/drawing/2014/main" id="{DB3F0B9D-519E-4E6A-AF86-20250EDCF1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857433" y="2156716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9" name="Text Placeholder 16">
            <a:extLst>
              <a:ext uri="{FF2B5EF4-FFF2-40B4-BE49-F238E27FC236}">
                <a16:creationId xmlns="" xmlns:a16="http://schemas.microsoft.com/office/drawing/2014/main" id="{4E8D125D-D361-4002-81AD-52B484E2A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0" name="Text Placeholder 16">
            <a:extLst>
              <a:ext uri="{FF2B5EF4-FFF2-40B4-BE49-F238E27FC236}">
                <a16:creationId xmlns="" xmlns:a16="http://schemas.microsoft.com/office/drawing/2014/main" id="{07D9CA96-2D07-40A0-A383-55CEABDED4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4089" y="367455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1" name="Text Placeholder 16">
            <a:extLst>
              <a:ext uri="{FF2B5EF4-FFF2-40B4-BE49-F238E27FC236}">
                <a16:creationId xmlns="" xmlns:a16="http://schemas.microsoft.com/office/drawing/2014/main" id="{BAC84D1D-AFE7-4ADA-976E-22E938C7A1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72" name="Text Placeholder 16">
            <a:extLst>
              <a:ext uri="{FF2B5EF4-FFF2-40B4-BE49-F238E27FC236}">
                <a16:creationId xmlns="" xmlns:a16="http://schemas.microsoft.com/office/drawing/2014/main" id="{BB482A87-D5CB-4B61-BCC1-179E5B1FE7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57433" y="5156854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69279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Freeform 38">
            <a:extLst>
              <a:ext uri="{FF2B5EF4-FFF2-40B4-BE49-F238E27FC236}">
                <a16:creationId xmlns="" xmlns:a16="http://schemas.microsoft.com/office/drawing/2014/main" id="{A3CD0AAC-EF90-4146-BC6B-3A4923AB36F0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2924872"/>
            <a:ext cx="2314235" cy="1865886"/>
          </a:xfrm>
          <a:custGeom>
            <a:avLst/>
            <a:gdLst>
              <a:gd name="T0" fmla="*/ 638 w 913"/>
              <a:gd name="T1" fmla="*/ 0 h 735"/>
              <a:gd name="T2" fmla="*/ 277 w 913"/>
              <a:gd name="T3" fmla="*/ 0 h 735"/>
              <a:gd name="T4" fmla="*/ 276 w 913"/>
              <a:gd name="T5" fmla="*/ 0 h 735"/>
              <a:gd name="T6" fmla="*/ 275 w 913"/>
              <a:gd name="T7" fmla="*/ 0 h 735"/>
              <a:gd name="T8" fmla="*/ 2 w 913"/>
              <a:gd name="T9" fmla="*/ 273 h 735"/>
              <a:gd name="T10" fmla="*/ 0 w 913"/>
              <a:gd name="T11" fmla="*/ 735 h 735"/>
              <a:gd name="T12" fmla="*/ 237 w 913"/>
              <a:gd name="T13" fmla="*/ 557 h 735"/>
              <a:gd name="T14" fmla="*/ 638 w 913"/>
              <a:gd name="T15" fmla="*/ 550 h 735"/>
              <a:gd name="T16" fmla="*/ 913 w 913"/>
              <a:gd name="T17" fmla="*/ 275 h 735"/>
              <a:gd name="T18" fmla="*/ 638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638" y="0"/>
                </a:moveTo>
                <a:cubicBezTo>
                  <a:pt x="277" y="0"/>
                  <a:pt x="277" y="0"/>
                  <a:pt x="277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124" y="0"/>
                  <a:pt x="2" y="122"/>
                  <a:pt x="2" y="273"/>
                </a:cubicBezTo>
                <a:cubicBezTo>
                  <a:pt x="2" y="424"/>
                  <a:pt x="0" y="735"/>
                  <a:pt x="0" y="735"/>
                </a:cubicBezTo>
                <a:cubicBezTo>
                  <a:pt x="0" y="735"/>
                  <a:pt x="69" y="582"/>
                  <a:pt x="237" y="557"/>
                </a:cubicBezTo>
                <a:cubicBezTo>
                  <a:pt x="258" y="554"/>
                  <a:pt x="638" y="550"/>
                  <a:pt x="638" y="550"/>
                </a:cubicBezTo>
                <a:cubicBezTo>
                  <a:pt x="790" y="550"/>
                  <a:pt x="913" y="427"/>
                  <a:pt x="913" y="275"/>
                </a:cubicBezTo>
                <a:cubicBezTo>
                  <a:pt x="913" y="123"/>
                  <a:pt x="790" y="0"/>
                  <a:pt x="63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="" xmlns:a16="http://schemas.microsoft.com/office/drawing/2014/main" id="{ABAC5DC0-9420-4CAE-A8DA-65BE800EFB1A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2924872"/>
            <a:ext cx="2316920" cy="1865886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7" name="Freeform 39">
            <a:extLst>
              <a:ext uri="{FF2B5EF4-FFF2-40B4-BE49-F238E27FC236}">
                <a16:creationId xmlns="" xmlns:a16="http://schemas.microsoft.com/office/drawing/2014/main" id="{C3B272F6-3B37-4497-9A68-CDFD6298A485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1461696"/>
            <a:ext cx="1935689" cy="1559828"/>
          </a:xfrm>
          <a:custGeom>
            <a:avLst/>
            <a:gdLst>
              <a:gd name="T0" fmla="*/ 534 w 764"/>
              <a:gd name="T1" fmla="*/ 0 h 615"/>
              <a:gd name="T2" fmla="*/ 232 w 764"/>
              <a:gd name="T3" fmla="*/ 0 h 615"/>
              <a:gd name="T4" fmla="*/ 231 w 764"/>
              <a:gd name="T5" fmla="*/ 0 h 615"/>
              <a:gd name="T6" fmla="*/ 230 w 764"/>
              <a:gd name="T7" fmla="*/ 0 h 615"/>
              <a:gd name="T8" fmla="*/ 2 w 764"/>
              <a:gd name="T9" fmla="*/ 229 h 615"/>
              <a:gd name="T10" fmla="*/ 0 w 764"/>
              <a:gd name="T11" fmla="*/ 615 h 615"/>
              <a:gd name="T12" fmla="*/ 198 w 764"/>
              <a:gd name="T13" fmla="*/ 466 h 615"/>
              <a:gd name="T14" fmla="*/ 534 w 764"/>
              <a:gd name="T15" fmla="*/ 460 h 615"/>
              <a:gd name="T16" fmla="*/ 764 w 764"/>
              <a:gd name="T17" fmla="*/ 230 h 615"/>
              <a:gd name="T18" fmla="*/ 534 w 764"/>
              <a:gd name="T1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4" h="615">
                <a:moveTo>
                  <a:pt x="534" y="0"/>
                </a:moveTo>
                <a:cubicBezTo>
                  <a:pt x="232" y="0"/>
                  <a:pt x="232" y="0"/>
                  <a:pt x="232" y="0"/>
                </a:cubicBezTo>
                <a:cubicBezTo>
                  <a:pt x="231" y="0"/>
                  <a:pt x="231" y="0"/>
                  <a:pt x="231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04" y="0"/>
                  <a:pt x="2" y="102"/>
                  <a:pt x="2" y="229"/>
                </a:cubicBezTo>
                <a:cubicBezTo>
                  <a:pt x="2" y="355"/>
                  <a:pt x="0" y="615"/>
                  <a:pt x="0" y="615"/>
                </a:cubicBezTo>
                <a:cubicBezTo>
                  <a:pt x="0" y="615"/>
                  <a:pt x="58" y="487"/>
                  <a:pt x="198" y="466"/>
                </a:cubicBezTo>
                <a:cubicBezTo>
                  <a:pt x="216" y="464"/>
                  <a:pt x="534" y="460"/>
                  <a:pt x="534" y="460"/>
                </a:cubicBezTo>
                <a:cubicBezTo>
                  <a:pt x="661" y="460"/>
                  <a:pt x="764" y="357"/>
                  <a:pt x="764" y="230"/>
                </a:cubicBezTo>
                <a:cubicBezTo>
                  <a:pt x="764" y="103"/>
                  <a:pt x="661" y="0"/>
                  <a:pt x="53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3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="" xmlns:a16="http://schemas.microsoft.com/office/drawing/2014/main" id="{F43CB4B8-CB3B-473A-8414-06553A9A6C88}"/>
              </a:ext>
            </a:extLst>
          </p:cNvPr>
          <p:cNvSpPr>
            <a:spLocks/>
          </p:cNvSpPr>
          <p:nvPr userDrawn="1"/>
        </p:nvSpPr>
        <p:spPr bwMode="auto">
          <a:xfrm>
            <a:off x="3587251" y="4588037"/>
            <a:ext cx="2316920" cy="1863201"/>
          </a:xfrm>
          <a:custGeom>
            <a:avLst/>
            <a:gdLst>
              <a:gd name="T0" fmla="*/ 275 w 913"/>
              <a:gd name="T1" fmla="*/ 0 h 735"/>
              <a:gd name="T2" fmla="*/ 636 w 913"/>
              <a:gd name="T3" fmla="*/ 0 h 735"/>
              <a:gd name="T4" fmla="*/ 637 w 913"/>
              <a:gd name="T5" fmla="*/ 0 h 735"/>
              <a:gd name="T6" fmla="*/ 638 w 913"/>
              <a:gd name="T7" fmla="*/ 0 h 735"/>
              <a:gd name="T8" fmla="*/ 911 w 913"/>
              <a:gd name="T9" fmla="*/ 273 h 735"/>
              <a:gd name="T10" fmla="*/ 913 w 913"/>
              <a:gd name="T11" fmla="*/ 735 h 735"/>
              <a:gd name="T12" fmla="*/ 677 w 913"/>
              <a:gd name="T13" fmla="*/ 557 h 735"/>
              <a:gd name="T14" fmla="*/ 275 w 913"/>
              <a:gd name="T15" fmla="*/ 550 h 735"/>
              <a:gd name="T16" fmla="*/ 0 w 913"/>
              <a:gd name="T17" fmla="*/ 275 h 735"/>
              <a:gd name="T18" fmla="*/ 275 w 913"/>
              <a:gd name="T19" fmla="*/ 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3" h="735">
                <a:moveTo>
                  <a:pt x="275" y="0"/>
                </a:moveTo>
                <a:cubicBezTo>
                  <a:pt x="636" y="0"/>
                  <a:pt x="636" y="0"/>
                  <a:pt x="636" y="0"/>
                </a:cubicBezTo>
                <a:cubicBezTo>
                  <a:pt x="637" y="0"/>
                  <a:pt x="637" y="0"/>
                  <a:pt x="637" y="0"/>
                </a:cubicBezTo>
                <a:cubicBezTo>
                  <a:pt x="638" y="0"/>
                  <a:pt x="638" y="0"/>
                  <a:pt x="638" y="0"/>
                </a:cubicBezTo>
                <a:cubicBezTo>
                  <a:pt x="789" y="0"/>
                  <a:pt x="911" y="122"/>
                  <a:pt x="911" y="273"/>
                </a:cubicBezTo>
                <a:cubicBezTo>
                  <a:pt x="911" y="424"/>
                  <a:pt x="913" y="735"/>
                  <a:pt x="913" y="735"/>
                </a:cubicBezTo>
                <a:cubicBezTo>
                  <a:pt x="913" y="735"/>
                  <a:pt x="844" y="582"/>
                  <a:pt x="677" y="557"/>
                </a:cubicBezTo>
                <a:cubicBezTo>
                  <a:pt x="655" y="554"/>
                  <a:pt x="275" y="550"/>
                  <a:pt x="275" y="550"/>
                </a:cubicBezTo>
                <a:cubicBezTo>
                  <a:pt x="123" y="550"/>
                  <a:pt x="0" y="427"/>
                  <a:pt x="0" y="275"/>
                </a:cubicBezTo>
                <a:cubicBezTo>
                  <a:pt x="0" y="123"/>
                  <a:pt x="123" y="0"/>
                  <a:pt x="275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2" name="Freeform 43">
            <a:extLst>
              <a:ext uri="{FF2B5EF4-FFF2-40B4-BE49-F238E27FC236}">
                <a16:creationId xmlns="" xmlns:a16="http://schemas.microsoft.com/office/drawing/2014/main" id="{9E86170A-5586-45EB-95D4-F6BCAA0621F7}"/>
              </a:ext>
            </a:extLst>
          </p:cNvPr>
          <p:cNvSpPr>
            <a:spLocks/>
          </p:cNvSpPr>
          <p:nvPr userDrawn="1"/>
        </p:nvSpPr>
        <p:spPr bwMode="auto">
          <a:xfrm>
            <a:off x="6058423" y="4508863"/>
            <a:ext cx="2918300" cy="2349137"/>
          </a:xfrm>
          <a:custGeom>
            <a:avLst/>
            <a:gdLst>
              <a:gd name="T0" fmla="*/ 804 w 1151"/>
              <a:gd name="T1" fmla="*/ 0 h 926"/>
              <a:gd name="T2" fmla="*/ 349 w 1151"/>
              <a:gd name="T3" fmla="*/ 0 h 926"/>
              <a:gd name="T4" fmla="*/ 348 w 1151"/>
              <a:gd name="T5" fmla="*/ 0 h 926"/>
              <a:gd name="T6" fmla="*/ 347 w 1151"/>
              <a:gd name="T7" fmla="*/ 0 h 926"/>
              <a:gd name="T8" fmla="*/ 3 w 1151"/>
              <a:gd name="T9" fmla="*/ 345 h 926"/>
              <a:gd name="T10" fmla="*/ 0 w 1151"/>
              <a:gd name="T11" fmla="*/ 926 h 926"/>
              <a:gd name="T12" fmla="*/ 298 w 1151"/>
              <a:gd name="T13" fmla="*/ 703 h 926"/>
              <a:gd name="T14" fmla="*/ 804 w 1151"/>
              <a:gd name="T15" fmla="*/ 693 h 926"/>
              <a:gd name="T16" fmla="*/ 1151 w 1151"/>
              <a:gd name="T17" fmla="*/ 347 h 926"/>
              <a:gd name="T18" fmla="*/ 804 w 1151"/>
              <a:gd name="T19" fmla="*/ 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1" h="926">
                <a:moveTo>
                  <a:pt x="80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8" y="0"/>
                  <a:pt x="348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157" y="0"/>
                  <a:pt x="3" y="154"/>
                  <a:pt x="3" y="345"/>
                </a:cubicBezTo>
                <a:cubicBezTo>
                  <a:pt x="3" y="535"/>
                  <a:pt x="0" y="926"/>
                  <a:pt x="0" y="926"/>
                </a:cubicBezTo>
                <a:cubicBezTo>
                  <a:pt x="0" y="926"/>
                  <a:pt x="87" y="734"/>
                  <a:pt x="298" y="703"/>
                </a:cubicBezTo>
                <a:cubicBezTo>
                  <a:pt x="325" y="699"/>
                  <a:pt x="804" y="693"/>
                  <a:pt x="804" y="693"/>
                </a:cubicBezTo>
                <a:cubicBezTo>
                  <a:pt x="996" y="693"/>
                  <a:pt x="1151" y="538"/>
                  <a:pt x="1151" y="347"/>
                </a:cubicBezTo>
                <a:cubicBezTo>
                  <a:pt x="1151" y="155"/>
                  <a:pt x="996" y="0"/>
                  <a:pt x="804" y="0"/>
                </a:cubicBezTo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="" xmlns:a16="http://schemas.microsoft.com/office/drawing/2014/main" id="{8F5645B0-BC8B-4A90-92A1-6A00FE85396D}"/>
              </a:ext>
            </a:extLst>
          </p:cNvPr>
          <p:cNvSpPr>
            <a:spLocks/>
          </p:cNvSpPr>
          <p:nvPr userDrawn="1"/>
        </p:nvSpPr>
        <p:spPr bwMode="auto">
          <a:xfrm>
            <a:off x="4332126" y="1736512"/>
            <a:ext cx="1572044" cy="1264611"/>
          </a:xfrm>
          <a:custGeom>
            <a:avLst/>
            <a:gdLst>
              <a:gd name="T0" fmla="*/ 158 w 525"/>
              <a:gd name="T1" fmla="*/ 0 h 423"/>
              <a:gd name="T2" fmla="*/ 366 w 525"/>
              <a:gd name="T3" fmla="*/ 0 h 423"/>
              <a:gd name="T4" fmla="*/ 367 w 525"/>
              <a:gd name="T5" fmla="*/ 0 h 423"/>
              <a:gd name="T6" fmla="*/ 367 w 525"/>
              <a:gd name="T7" fmla="*/ 0 h 423"/>
              <a:gd name="T8" fmla="*/ 524 w 525"/>
              <a:gd name="T9" fmla="*/ 157 h 423"/>
              <a:gd name="T10" fmla="*/ 525 w 525"/>
              <a:gd name="T11" fmla="*/ 423 h 423"/>
              <a:gd name="T12" fmla="*/ 389 w 525"/>
              <a:gd name="T13" fmla="*/ 321 h 423"/>
              <a:gd name="T14" fmla="*/ 158 w 525"/>
              <a:gd name="T15" fmla="*/ 316 h 423"/>
              <a:gd name="T16" fmla="*/ 0 w 525"/>
              <a:gd name="T17" fmla="*/ 158 h 423"/>
              <a:gd name="T18" fmla="*/ 158 w 525"/>
              <a:gd name="T19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25" h="423">
                <a:moveTo>
                  <a:pt x="158" y="0"/>
                </a:moveTo>
                <a:cubicBezTo>
                  <a:pt x="366" y="0"/>
                  <a:pt x="366" y="0"/>
                  <a:pt x="366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54" y="0"/>
                  <a:pt x="524" y="71"/>
                  <a:pt x="524" y="157"/>
                </a:cubicBezTo>
                <a:cubicBezTo>
                  <a:pt x="524" y="244"/>
                  <a:pt x="525" y="423"/>
                  <a:pt x="525" y="423"/>
                </a:cubicBezTo>
                <a:cubicBezTo>
                  <a:pt x="525" y="423"/>
                  <a:pt x="485" y="335"/>
                  <a:pt x="389" y="321"/>
                </a:cubicBezTo>
                <a:cubicBezTo>
                  <a:pt x="377" y="319"/>
                  <a:pt x="158" y="316"/>
                  <a:pt x="158" y="316"/>
                </a:cubicBezTo>
                <a:cubicBezTo>
                  <a:pt x="71" y="316"/>
                  <a:pt x="0" y="246"/>
                  <a:pt x="0" y="158"/>
                </a:cubicBezTo>
                <a:cubicBezTo>
                  <a:pt x="0" y="71"/>
                  <a:pt x="71" y="0"/>
                  <a:pt x="158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08FFB90-B4FA-40D8-BCF0-8D7C18DC2F1F}"/>
              </a:ext>
            </a:extLst>
          </p:cNvPr>
          <p:cNvGrpSpPr/>
          <p:nvPr userDrawn="1"/>
        </p:nvGrpSpPr>
        <p:grpSpPr>
          <a:xfrm rot="5400000" flipH="1">
            <a:off x="4038446" y="2193885"/>
            <a:ext cx="141882" cy="70941"/>
            <a:chOff x="683419" y="5379244"/>
            <a:chExt cx="180974" cy="904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1F6CCAF8-51F6-4EAD-83FA-2A82B5165F2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E3500221-6E11-42AD-A308-24C6BFD26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5016DB1-D5F4-4F06-A266-4982558013C9}"/>
              </a:ext>
            </a:extLst>
          </p:cNvPr>
          <p:cNvGrpSpPr/>
          <p:nvPr userDrawn="1"/>
        </p:nvGrpSpPr>
        <p:grpSpPr>
          <a:xfrm rot="5400000" flipH="1">
            <a:off x="3255453" y="3632020"/>
            <a:ext cx="141882" cy="70941"/>
            <a:chOff x="683419" y="5379244"/>
            <a:chExt cx="180974" cy="904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4D5C3D63-7934-4F5B-A79D-C1741B645B4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240D613F-7C00-4BF2-B047-6A31A6323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66CF738A-9D43-4FC9-93CA-519290950059}"/>
              </a:ext>
            </a:extLst>
          </p:cNvPr>
          <p:cNvGrpSpPr/>
          <p:nvPr userDrawn="1"/>
        </p:nvGrpSpPr>
        <p:grpSpPr>
          <a:xfrm rot="5400000" flipH="1">
            <a:off x="3299519" y="5313338"/>
            <a:ext cx="141882" cy="70941"/>
            <a:chOff x="683419" y="5379244"/>
            <a:chExt cx="180974" cy="9048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0EABBB8C-03F8-4436-8C03-A31E8F60359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0F4F6291-E35B-470C-A812-C40A72D7F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BE68A50F-CFCF-42C3-B6D7-75CA6EEB7892}"/>
              </a:ext>
            </a:extLst>
          </p:cNvPr>
          <p:cNvGrpSpPr/>
          <p:nvPr userDrawn="1"/>
        </p:nvGrpSpPr>
        <p:grpSpPr>
          <a:xfrm rot="16200000" flipH="1">
            <a:off x="8148655" y="2000344"/>
            <a:ext cx="141882" cy="70941"/>
            <a:chOff x="683419" y="5379244"/>
            <a:chExt cx="180974" cy="9048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172BA19-F152-42A9-8552-E2833C0085FF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DD0AF9E-0F82-4863-BB40-DCA8B406E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78194ED5-A1F6-45EB-96DE-5D10A923F2DB}"/>
              </a:ext>
            </a:extLst>
          </p:cNvPr>
          <p:cNvGrpSpPr/>
          <p:nvPr userDrawn="1"/>
        </p:nvGrpSpPr>
        <p:grpSpPr>
          <a:xfrm rot="16200000" flipH="1">
            <a:off x="8557964" y="3611463"/>
            <a:ext cx="141882" cy="70941"/>
            <a:chOff x="683419" y="5379244"/>
            <a:chExt cx="180974" cy="9048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5B7824CE-CC84-4FE5-9084-96AAEAC1489C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2811DE4-E757-4068-9B90-70CD08660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3856233D-3BDC-4D45-9087-F5FE98529A7A}"/>
              </a:ext>
            </a:extLst>
          </p:cNvPr>
          <p:cNvGrpSpPr/>
          <p:nvPr userDrawn="1"/>
        </p:nvGrpSpPr>
        <p:grpSpPr>
          <a:xfrm rot="16200000" flipH="1">
            <a:off x="9127916" y="5331854"/>
            <a:ext cx="141882" cy="70941"/>
            <a:chOff x="683419" y="5379244"/>
            <a:chExt cx="180974" cy="9048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67ABC63D-DC9F-4A9A-A250-E10F98433CF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9C676E15-82F7-4890-BDE7-03D3043D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FC593614-927B-4874-9FF5-92E052947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2084674"/>
            <a:ext cx="3318004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C2201C28-C4C3-40BE-9FB4-01CA688EBE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513602"/>
            <a:ext cx="2549063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80F6257E-1443-487F-9C1D-DEA454F4F8A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5194920"/>
            <a:ext cx="2589976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90736467-234E-4FA7-A379-38F17F306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886108"/>
            <a:ext cx="3157830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9" name="Text Placeholder 16">
            <a:extLst>
              <a:ext uri="{FF2B5EF4-FFF2-40B4-BE49-F238E27FC236}">
                <a16:creationId xmlns="" xmlns:a16="http://schemas.microsoft.com/office/drawing/2014/main" id="{DBB759B9-52C1-4F24-AE25-044C12D196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493045"/>
            <a:ext cx="273687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0" name="Text Placeholder 16">
            <a:extLst>
              <a:ext uri="{FF2B5EF4-FFF2-40B4-BE49-F238E27FC236}">
                <a16:creationId xmlns="" xmlns:a16="http://schemas.microsoft.com/office/drawing/2014/main" id="{543772EF-D8DD-44BA-98F2-15146DBDDF3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5213436"/>
            <a:ext cx="2152202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1" name="Text Placeholder 16">
            <a:extLst>
              <a:ext uri="{FF2B5EF4-FFF2-40B4-BE49-F238E27FC236}">
                <a16:creationId xmlns="" xmlns:a16="http://schemas.microsoft.com/office/drawing/2014/main" id="{383193F5-84C5-47EB-A48A-F46C21227C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99213" y="3488716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3" name="Text Placeholder 16">
            <a:extLst>
              <a:ext uri="{FF2B5EF4-FFF2-40B4-BE49-F238E27FC236}">
                <a16:creationId xmlns="" xmlns:a16="http://schemas.microsoft.com/office/drawing/2014/main" id="{4CB0665D-4370-4E34-9490-98D331D48D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99213" y="1909724"/>
            <a:ext cx="1517967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4" name="Text Placeholder 16">
            <a:extLst>
              <a:ext uri="{FF2B5EF4-FFF2-40B4-BE49-F238E27FC236}">
                <a16:creationId xmlns="" xmlns:a16="http://schemas.microsoft.com/office/drawing/2014/main" id="{074855A8-33A8-46D2-92DC-F382FE42DA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5257950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5" name="Text Placeholder 16">
            <a:extLst>
              <a:ext uri="{FF2B5EF4-FFF2-40B4-BE49-F238E27FC236}">
                <a16:creationId xmlns="" xmlns:a16="http://schemas.microsoft.com/office/drawing/2014/main" id="{DE76C1FE-DE8E-4DB8-9C15-B5A0A23CB0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22122" y="5136637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6" name="Text Placeholder 16">
            <a:extLst>
              <a:ext uri="{FF2B5EF4-FFF2-40B4-BE49-F238E27FC236}">
                <a16:creationId xmlns="" xmlns:a16="http://schemas.microsoft.com/office/drawing/2014/main" id="{40B0C5E9-69E6-42B4-909C-EE11145EF19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482824"/>
            <a:ext cx="1855854" cy="369332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8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97" name="Text Placeholder 16">
            <a:extLst>
              <a:ext uri="{FF2B5EF4-FFF2-40B4-BE49-F238E27FC236}">
                <a16:creationId xmlns="" xmlns:a16="http://schemas.microsoft.com/office/drawing/2014/main" id="{71CF6499-23F0-4A14-914C-D13DA5A576C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32124" y="2071285"/>
            <a:ext cx="1478125" cy="30777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o-RO" sz="1400" kern="1200" dirty="0">
                <a:solidFill>
                  <a:schemeClr val="bg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826976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528815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528815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79" name="Text Placeholder 16">
            <a:extLst>
              <a:ext uri="{FF2B5EF4-FFF2-40B4-BE49-F238E27FC236}">
                <a16:creationId xmlns="" xmlns:a16="http://schemas.microsoft.com/office/drawing/2014/main" id="{F793BAE1-DD78-47BE-93B4-DBD8B7F80F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0" name="Text Placeholder 16">
            <a:extLst>
              <a:ext uri="{FF2B5EF4-FFF2-40B4-BE49-F238E27FC236}">
                <a16:creationId xmlns="" xmlns:a16="http://schemas.microsoft.com/office/drawing/2014/main" id="{30C044BD-B9F4-4E1E-8C3A-C3EEF5F74D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61" y="2085479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1" name="Text Placeholder 16">
            <a:extLst>
              <a:ext uri="{FF2B5EF4-FFF2-40B4-BE49-F238E27FC236}">
                <a16:creationId xmlns="" xmlns:a16="http://schemas.microsoft.com/office/drawing/2014/main" id="{7E1313B8-9556-443A-B342-981B0A39846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2" name="Text Placeholder 16">
            <a:extLst>
              <a:ext uri="{FF2B5EF4-FFF2-40B4-BE49-F238E27FC236}">
                <a16:creationId xmlns="" xmlns:a16="http://schemas.microsoft.com/office/drawing/2014/main" id="{352C3C8B-379F-49E3-BF5A-1B20CA9329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61" y="398780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3" name="Text Placeholder 16">
            <a:extLst>
              <a:ext uri="{FF2B5EF4-FFF2-40B4-BE49-F238E27FC236}">
                <a16:creationId xmlns="" xmlns:a16="http://schemas.microsoft.com/office/drawing/2014/main" id="{956B466C-F9FE-4638-BCFA-0150314995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4" name="Text Placeholder 16">
            <a:extLst>
              <a:ext uri="{FF2B5EF4-FFF2-40B4-BE49-F238E27FC236}">
                <a16:creationId xmlns="" xmlns:a16="http://schemas.microsoft.com/office/drawing/2014/main" id="{976E220E-1EB8-42FC-8258-E8D945CD8C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7844" y="1082637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5" name="Text Placeholder 16">
            <a:extLst>
              <a:ext uri="{FF2B5EF4-FFF2-40B4-BE49-F238E27FC236}">
                <a16:creationId xmlns="" xmlns:a16="http://schemas.microsoft.com/office/drawing/2014/main" id="{6C826000-5A04-4E91-8E99-672EF53440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6" name="Text Placeholder 16">
            <a:extLst>
              <a:ext uri="{FF2B5EF4-FFF2-40B4-BE49-F238E27FC236}">
                <a16:creationId xmlns="" xmlns:a16="http://schemas.microsoft.com/office/drawing/2014/main" id="{B76CDF7A-A274-4E90-A167-E4AC1FA593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7843" y="3074290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7" name="Text Placeholder 16">
            <a:extLst>
              <a:ext uri="{FF2B5EF4-FFF2-40B4-BE49-F238E27FC236}">
                <a16:creationId xmlns="" xmlns:a16="http://schemas.microsoft.com/office/drawing/2014/main" id="{77613AB5-E76C-4714-AEF6-5768581BA1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8" name="Text Placeholder 16">
            <a:extLst>
              <a:ext uri="{FF2B5EF4-FFF2-40B4-BE49-F238E27FC236}">
                <a16:creationId xmlns="" xmlns:a16="http://schemas.microsoft.com/office/drawing/2014/main" id="{AD338F8C-EF2D-4620-AE5C-D4B48205BC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7842" y="4975203"/>
            <a:ext cx="3202494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28" name="Picture Placeholder 2">
            <a:extLst>
              <a:ext uri="{FF2B5EF4-FFF2-40B4-BE49-F238E27FC236}">
                <a16:creationId xmlns="" xmlns:a16="http://schemas.microsoft.com/office/drawing/2014/main" id="{EA6749C6-BB5D-4B89-A859-9761087F6E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38954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Placeholder 16">
            <a:extLst>
              <a:ext uri="{FF2B5EF4-FFF2-40B4-BE49-F238E27FC236}">
                <a16:creationId xmlns="" xmlns:a16="http://schemas.microsoft.com/office/drawing/2014/main" id="{9D4B4433-1667-4F40-990A-4FE55F951D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7750" y="2037788"/>
            <a:ext cx="4702487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o-RO" sz="2400" kern="1200" dirty="0">
                <a:solidFill>
                  <a:schemeClr val="tx1"/>
                </a:solidFill>
                <a:latin typeface="Titillium Bd" panose="000008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2" y="469900"/>
            <a:ext cx="470248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1" y="942145"/>
            <a:ext cx="4702485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B04C1CF-4880-42EC-8300-4460F083615F}"/>
              </a:ext>
            </a:extLst>
          </p:cNvPr>
          <p:cNvCxnSpPr/>
          <p:nvPr userDrawn="1"/>
        </p:nvCxnSpPr>
        <p:spPr>
          <a:xfrm rot="8100000" flipH="1">
            <a:off x="8218921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4005D22D-0B78-4D46-A946-9C8F64E00A7D}"/>
              </a:ext>
            </a:extLst>
          </p:cNvPr>
          <p:cNvCxnSpPr/>
          <p:nvPr userDrawn="1"/>
        </p:nvCxnSpPr>
        <p:spPr>
          <a:xfrm rot="2700000" flipH="1">
            <a:off x="8210433" y="1784516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0D36BE9E-D6F2-4025-89E4-32052399FDD7}"/>
              </a:ext>
            </a:extLst>
          </p:cNvPr>
          <p:cNvCxnSpPr/>
          <p:nvPr userDrawn="1"/>
        </p:nvCxnSpPr>
        <p:spPr>
          <a:xfrm rot="5400000" flipH="1">
            <a:off x="8200684" y="1758459"/>
            <a:ext cx="11635" cy="3745636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863A8D00-0F20-41E0-A9EA-598F95935199}"/>
              </a:ext>
            </a:extLst>
          </p:cNvPr>
          <p:cNvCxnSpPr/>
          <p:nvPr userDrawn="1"/>
        </p:nvCxnSpPr>
        <p:spPr>
          <a:xfrm flipH="1">
            <a:off x="8212995" y="1758457"/>
            <a:ext cx="11635" cy="3745637"/>
          </a:xfrm>
          <a:prstGeom prst="line">
            <a:avLst/>
          </a:prstGeom>
          <a:ln w="41275" cap="rnd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20">
            <a:extLst>
              <a:ext uri="{FF2B5EF4-FFF2-40B4-BE49-F238E27FC236}">
                <a16:creationId xmlns="" xmlns:a16="http://schemas.microsoft.com/office/drawing/2014/main" id="{21A907E3-9D44-454B-9EFE-F7023E3014A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58699"/>
            <a:ext cx="2192516" cy="1173055"/>
          </a:xfrm>
          <a:custGeom>
            <a:avLst/>
            <a:gdLst>
              <a:gd name="T0" fmla="*/ 1299 w 1299"/>
              <a:gd name="T1" fmla="*/ 688 h 695"/>
              <a:gd name="T2" fmla="*/ 2 w 1299"/>
              <a:gd name="T3" fmla="*/ 695 h 695"/>
              <a:gd name="T4" fmla="*/ 0 w 1299"/>
              <a:gd name="T5" fmla="*/ 8 h 695"/>
              <a:gd name="T6" fmla="*/ 1297 w 1299"/>
              <a:gd name="T7" fmla="*/ 0 h 695"/>
              <a:gd name="T8" fmla="*/ 1299 w 1299"/>
              <a:gd name="T9" fmla="*/ 688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695">
                <a:moveTo>
                  <a:pt x="1299" y="688"/>
                </a:moveTo>
                <a:lnTo>
                  <a:pt x="2" y="695"/>
                </a:lnTo>
                <a:lnTo>
                  <a:pt x="0" y="8"/>
                </a:lnTo>
                <a:lnTo>
                  <a:pt x="1297" y="0"/>
                </a:lnTo>
                <a:lnTo>
                  <a:pt x="1299" y="6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2">
            <a:extLst>
              <a:ext uri="{FF2B5EF4-FFF2-40B4-BE49-F238E27FC236}">
                <a16:creationId xmlns="" xmlns:a16="http://schemas.microsoft.com/office/drawing/2014/main" id="{58312FD8-BCB7-43EF-A17D-5B6D40EA47D6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4139318"/>
            <a:ext cx="2192516" cy="592435"/>
          </a:xfrm>
          <a:custGeom>
            <a:avLst/>
            <a:gdLst>
              <a:gd name="T0" fmla="*/ 1299 w 1299"/>
              <a:gd name="T1" fmla="*/ 344 h 351"/>
              <a:gd name="T2" fmla="*/ 2 w 1299"/>
              <a:gd name="T3" fmla="*/ 351 h 351"/>
              <a:gd name="T4" fmla="*/ 0 w 1299"/>
              <a:gd name="T5" fmla="*/ 7 h 351"/>
              <a:gd name="T6" fmla="*/ 1299 w 1299"/>
              <a:gd name="T7" fmla="*/ 0 h 351"/>
              <a:gd name="T8" fmla="*/ 1299 w 1299"/>
              <a:gd name="T9" fmla="*/ 344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9" h="351">
                <a:moveTo>
                  <a:pt x="1299" y="344"/>
                </a:moveTo>
                <a:lnTo>
                  <a:pt x="2" y="351"/>
                </a:lnTo>
                <a:lnTo>
                  <a:pt x="0" y="7"/>
                </a:lnTo>
                <a:lnTo>
                  <a:pt x="1299" y="0"/>
                </a:lnTo>
                <a:lnTo>
                  <a:pt x="1299" y="344"/>
                </a:lnTo>
                <a:close/>
              </a:path>
            </a:pathLst>
          </a:custGeom>
          <a:gradFill>
            <a:gsLst>
              <a:gs pos="1800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="" xmlns:a16="http://schemas.microsoft.com/office/drawing/2014/main" id="{77C12471-23D4-4412-8A1D-6958D3F79B85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3572201"/>
            <a:ext cx="1093726" cy="1159553"/>
          </a:xfrm>
          <a:custGeom>
            <a:avLst/>
            <a:gdLst>
              <a:gd name="T0" fmla="*/ 0 w 648"/>
              <a:gd name="T1" fmla="*/ 0 h 687"/>
              <a:gd name="T2" fmla="*/ 648 w 648"/>
              <a:gd name="T3" fmla="*/ 341 h 687"/>
              <a:gd name="T4" fmla="*/ 2 w 648"/>
              <a:gd name="T5" fmla="*/ 687 h 687"/>
              <a:gd name="T6" fmla="*/ 0 w 648"/>
              <a:gd name="T7" fmla="*/ 0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687">
                <a:moveTo>
                  <a:pt x="0" y="0"/>
                </a:moveTo>
                <a:lnTo>
                  <a:pt x="648" y="341"/>
                </a:lnTo>
                <a:lnTo>
                  <a:pt x="2" y="6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8" name="Freeform 24">
            <a:extLst>
              <a:ext uri="{FF2B5EF4-FFF2-40B4-BE49-F238E27FC236}">
                <a16:creationId xmlns="" xmlns:a16="http://schemas.microsoft.com/office/drawing/2014/main" id="{91B9D940-9E69-474E-A658-39532C5CC845}"/>
              </a:ext>
            </a:extLst>
          </p:cNvPr>
          <p:cNvSpPr>
            <a:spLocks/>
          </p:cNvSpPr>
          <p:nvPr userDrawn="1"/>
        </p:nvSpPr>
        <p:spPr bwMode="auto">
          <a:xfrm>
            <a:off x="8208189" y="3558699"/>
            <a:ext cx="1098790" cy="1161239"/>
          </a:xfrm>
          <a:custGeom>
            <a:avLst/>
            <a:gdLst>
              <a:gd name="T0" fmla="*/ 649 w 651"/>
              <a:gd name="T1" fmla="*/ 0 h 688"/>
              <a:gd name="T2" fmla="*/ 0 w 651"/>
              <a:gd name="T3" fmla="*/ 349 h 688"/>
              <a:gd name="T4" fmla="*/ 651 w 651"/>
              <a:gd name="T5" fmla="*/ 688 h 688"/>
              <a:gd name="T6" fmla="*/ 649 w 651"/>
              <a:gd name="T7" fmla="*/ 0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688">
                <a:moveTo>
                  <a:pt x="649" y="0"/>
                </a:moveTo>
                <a:lnTo>
                  <a:pt x="0" y="349"/>
                </a:lnTo>
                <a:lnTo>
                  <a:pt x="651" y="688"/>
                </a:lnTo>
                <a:lnTo>
                  <a:pt x="64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9" name="Freeform 25">
            <a:extLst>
              <a:ext uri="{FF2B5EF4-FFF2-40B4-BE49-F238E27FC236}">
                <a16:creationId xmlns="" xmlns:a16="http://schemas.microsoft.com/office/drawing/2014/main" id="{F750235F-A86D-4D7A-A854-B2FD45710B99}"/>
              </a:ext>
            </a:extLst>
          </p:cNvPr>
          <p:cNvSpPr>
            <a:spLocks/>
          </p:cNvSpPr>
          <p:nvPr userDrawn="1"/>
        </p:nvSpPr>
        <p:spPr bwMode="auto">
          <a:xfrm>
            <a:off x="7114463" y="2843249"/>
            <a:ext cx="2189141" cy="737590"/>
          </a:xfrm>
          <a:custGeom>
            <a:avLst/>
            <a:gdLst>
              <a:gd name="T0" fmla="*/ 0 w 1297"/>
              <a:gd name="T1" fmla="*/ 437 h 437"/>
              <a:gd name="T2" fmla="*/ 646 w 1297"/>
              <a:gd name="T3" fmla="*/ 0 h 437"/>
              <a:gd name="T4" fmla="*/ 1297 w 1297"/>
              <a:gd name="T5" fmla="*/ 429 h 437"/>
              <a:gd name="T6" fmla="*/ 0 w 1297"/>
              <a:gd name="T7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7" h="437">
                <a:moveTo>
                  <a:pt x="0" y="437"/>
                </a:moveTo>
                <a:lnTo>
                  <a:pt x="646" y="0"/>
                </a:lnTo>
                <a:lnTo>
                  <a:pt x="1297" y="429"/>
                </a:lnTo>
                <a:lnTo>
                  <a:pt x="0" y="43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">
            <a:extLst>
              <a:ext uri="{FF2B5EF4-FFF2-40B4-BE49-F238E27FC236}">
                <a16:creationId xmlns="" xmlns:a16="http://schemas.microsoft.com/office/drawing/2014/main" id="{B2D0678E-874E-440B-99A1-D9748B2F6EF7}"/>
              </a:ext>
            </a:extLst>
          </p:cNvPr>
          <p:cNvSpPr>
            <a:spLocks/>
          </p:cNvSpPr>
          <p:nvPr userDrawn="1"/>
        </p:nvSpPr>
        <p:spPr bwMode="auto">
          <a:xfrm>
            <a:off x="7310253" y="2530799"/>
            <a:ext cx="1753676" cy="1616958"/>
          </a:xfrm>
          <a:custGeom>
            <a:avLst/>
            <a:gdLst>
              <a:gd name="T0" fmla="*/ 0 w 1039"/>
              <a:gd name="T1" fmla="*/ 678 h 958"/>
              <a:gd name="T2" fmla="*/ 0 w 1039"/>
              <a:gd name="T3" fmla="*/ 7 h 958"/>
              <a:gd name="T4" fmla="*/ 1037 w 1039"/>
              <a:gd name="T5" fmla="*/ 0 h 958"/>
              <a:gd name="T6" fmla="*/ 1039 w 1039"/>
              <a:gd name="T7" fmla="*/ 685 h 958"/>
              <a:gd name="T8" fmla="*/ 532 w 1039"/>
              <a:gd name="T9" fmla="*/ 958 h 958"/>
              <a:gd name="T10" fmla="*/ 0 w 1039"/>
              <a:gd name="T11" fmla="*/ 67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9" h="958">
                <a:moveTo>
                  <a:pt x="0" y="678"/>
                </a:moveTo>
                <a:lnTo>
                  <a:pt x="0" y="7"/>
                </a:lnTo>
                <a:lnTo>
                  <a:pt x="1037" y="0"/>
                </a:lnTo>
                <a:lnTo>
                  <a:pt x="1039" y="685"/>
                </a:lnTo>
                <a:lnTo>
                  <a:pt x="532" y="958"/>
                </a:lnTo>
                <a:lnTo>
                  <a:pt x="0" y="6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7">
            <a:extLst>
              <a:ext uri="{FF2B5EF4-FFF2-40B4-BE49-F238E27FC236}">
                <a16:creationId xmlns="" xmlns:a16="http://schemas.microsoft.com/office/drawing/2014/main" id="{D109B7F6-9633-4930-9EE5-81A68217AEC1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470930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8">
            <a:extLst>
              <a:ext uri="{FF2B5EF4-FFF2-40B4-BE49-F238E27FC236}">
                <a16:creationId xmlns="" xmlns:a16="http://schemas.microsoft.com/office/drawing/2014/main" id="{2D45FEA2-DDDB-4E2F-89F6-6878BEE7E3A7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631276"/>
            <a:ext cx="1311459" cy="87768"/>
          </a:xfrm>
          <a:custGeom>
            <a:avLst/>
            <a:gdLst>
              <a:gd name="T0" fmla="*/ 318 w 328"/>
              <a:gd name="T1" fmla="*/ 20 h 22"/>
              <a:gd name="T2" fmla="*/ 10 w 328"/>
              <a:gd name="T3" fmla="*/ 21 h 22"/>
              <a:gd name="T4" fmla="*/ 0 w 328"/>
              <a:gd name="T5" fmla="*/ 12 h 22"/>
              <a:gd name="T6" fmla="*/ 0 w 328"/>
              <a:gd name="T7" fmla="*/ 12 h 22"/>
              <a:gd name="T8" fmla="*/ 10 w 328"/>
              <a:gd name="T9" fmla="*/ 2 h 22"/>
              <a:gd name="T10" fmla="*/ 318 w 328"/>
              <a:gd name="T11" fmla="*/ 0 h 22"/>
              <a:gd name="T12" fmla="*/ 328 w 328"/>
              <a:gd name="T13" fmla="*/ 10 h 22"/>
              <a:gd name="T14" fmla="*/ 318 w 328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2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9">
            <a:extLst>
              <a:ext uri="{FF2B5EF4-FFF2-40B4-BE49-F238E27FC236}">
                <a16:creationId xmlns="" xmlns:a16="http://schemas.microsoft.com/office/drawing/2014/main" id="{4346091B-FCBA-4785-AB04-B163EAE3F73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143488"/>
            <a:ext cx="1306394" cy="84392"/>
          </a:xfrm>
          <a:custGeom>
            <a:avLst/>
            <a:gdLst>
              <a:gd name="T0" fmla="*/ 318 w 327"/>
              <a:gd name="T1" fmla="*/ 19 h 21"/>
              <a:gd name="T2" fmla="*/ 10 w 327"/>
              <a:gd name="T3" fmla="*/ 21 h 21"/>
              <a:gd name="T4" fmla="*/ 0 w 327"/>
              <a:gd name="T5" fmla="*/ 11 h 21"/>
              <a:gd name="T6" fmla="*/ 0 w 327"/>
              <a:gd name="T7" fmla="*/ 11 h 21"/>
              <a:gd name="T8" fmla="*/ 10 w 327"/>
              <a:gd name="T9" fmla="*/ 1 h 21"/>
              <a:gd name="T10" fmla="*/ 317 w 327"/>
              <a:gd name="T11" fmla="*/ 0 h 21"/>
              <a:gd name="T12" fmla="*/ 327 w 327"/>
              <a:gd name="T13" fmla="*/ 9 h 21"/>
              <a:gd name="T14" fmla="*/ 318 w 327"/>
              <a:gd name="T15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1">
                <a:moveTo>
                  <a:pt x="318" y="19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6"/>
                  <a:pt x="5" y="1"/>
                  <a:pt x="10" y="1"/>
                </a:cubicBezTo>
                <a:cubicBezTo>
                  <a:pt x="317" y="0"/>
                  <a:pt x="317" y="0"/>
                  <a:pt x="317" y="0"/>
                </a:cubicBezTo>
                <a:cubicBezTo>
                  <a:pt x="323" y="0"/>
                  <a:pt x="327" y="4"/>
                  <a:pt x="327" y="9"/>
                </a:cubicBezTo>
                <a:cubicBezTo>
                  <a:pt x="327" y="15"/>
                  <a:pt x="323" y="19"/>
                  <a:pt x="318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0">
            <a:extLst>
              <a:ext uri="{FF2B5EF4-FFF2-40B4-BE49-F238E27FC236}">
                <a16:creationId xmlns="" xmlns:a16="http://schemas.microsoft.com/office/drawing/2014/main" id="{4E482DAE-66C8-428C-AB1C-1EBB58C131B5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3303833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5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1">
            <a:extLst>
              <a:ext uri="{FF2B5EF4-FFF2-40B4-BE49-F238E27FC236}">
                <a16:creationId xmlns="" xmlns:a16="http://schemas.microsoft.com/office/drawing/2014/main" id="{50BD0A0E-AD0F-4AD4-BA11-385CAF6A159B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810982"/>
            <a:ext cx="1306394" cy="87768"/>
          </a:xfrm>
          <a:custGeom>
            <a:avLst/>
            <a:gdLst>
              <a:gd name="T0" fmla="*/ 318 w 327"/>
              <a:gd name="T1" fmla="*/ 20 h 22"/>
              <a:gd name="T2" fmla="*/ 10 w 327"/>
              <a:gd name="T3" fmla="*/ 22 h 22"/>
              <a:gd name="T4" fmla="*/ 0 w 327"/>
              <a:gd name="T5" fmla="*/ 12 h 22"/>
              <a:gd name="T6" fmla="*/ 0 w 327"/>
              <a:gd name="T7" fmla="*/ 12 h 22"/>
              <a:gd name="T8" fmla="*/ 10 w 327"/>
              <a:gd name="T9" fmla="*/ 2 h 22"/>
              <a:gd name="T10" fmla="*/ 317 w 327"/>
              <a:gd name="T11" fmla="*/ 1 h 22"/>
              <a:gd name="T12" fmla="*/ 327 w 327"/>
              <a:gd name="T13" fmla="*/ 10 h 22"/>
              <a:gd name="T14" fmla="*/ 318 w 327"/>
              <a:gd name="T15" fmla="*/ 2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7" h="22">
                <a:moveTo>
                  <a:pt x="318" y="20"/>
                </a:moveTo>
                <a:cubicBezTo>
                  <a:pt x="10" y="22"/>
                  <a:pt x="10" y="22"/>
                  <a:pt x="10" y="22"/>
                </a:cubicBezTo>
                <a:cubicBezTo>
                  <a:pt x="5" y="22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5" y="2"/>
                  <a:pt x="10" y="2"/>
                </a:cubicBezTo>
                <a:cubicBezTo>
                  <a:pt x="317" y="1"/>
                  <a:pt x="317" y="1"/>
                  <a:pt x="317" y="1"/>
                </a:cubicBezTo>
                <a:cubicBezTo>
                  <a:pt x="323" y="0"/>
                  <a:pt x="327" y="5"/>
                  <a:pt x="327" y="10"/>
                </a:cubicBezTo>
                <a:cubicBezTo>
                  <a:pt x="327" y="16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2">
            <a:extLst>
              <a:ext uri="{FF2B5EF4-FFF2-40B4-BE49-F238E27FC236}">
                <a16:creationId xmlns="" xmlns:a16="http://schemas.microsoft.com/office/drawing/2014/main" id="{F9E20D81-27C3-4019-98B7-DA9729DBB784}"/>
              </a:ext>
            </a:extLst>
          </p:cNvPr>
          <p:cNvSpPr>
            <a:spLocks/>
          </p:cNvSpPr>
          <p:nvPr userDrawn="1"/>
        </p:nvSpPr>
        <p:spPr bwMode="auto">
          <a:xfrm>
            <a:off x="7553303" y="2974704"/>
            <a:ext cx="1311459" cy="84392"/>
          </a:xfrm>
          <a:custGeom>
            <a:avLst/>
            <a:gdLst>
              <a:gd name="T0" fmla="*/ 318 w 328"/>
              <a:gd name="T1" fmla="*/ 20 h 21"/>
              <a:gd name="T2" fmla="*/ 10 w 328"/>
              <a:gd name="T3" fmla="*/ 21 h 21"/>
              <a:gd name="T4" fmla="*/ 0 w 328"/>
              <a:gd name="T5" fmla="*/ 12 h 21"/>
              <a:gd name="T6" fmla="*/ 0 w 328"/>
              <a:gd name="T7" fmla="*/ 12 h 21"/>
              <a:gd name="T8" fmla="*/ 10 w 328"/>
              <a:gd name="T9" fmla="*/ 2 h 21"/>
              <a:gd name="T10" fmla="*/ 318 w 328"/>
              <a:gd name="T11" fmla="*/ 0 h 21"/>
              <a:gd name="T12" fmla="*/ 328 w 328"/>
              <a:gd name="T13" fmla="*/ 10 h 21"/>
              <a:gd name="T14" fmla="*/ 318 w 32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21">
                <a:moveTo>
                  <a:pt x="318" y="20"/>
                </a:move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7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2"/>
                  <a:pt x="10" y="2"/>
                </a:cubicBezTo>
                <a:cubicBezTo>
                  <a:pt x="318" y="0"/>
                  <a:pt x="318" y="0"/>
                  <a:pt x="318" y="0"/>
                </a:cubicBezTo>
                <a:cubicBezTo>
                  <a:pt x="323" y="0"/>
                  <a:pt x="328" y="4"/>
                  <a:pt x="328" y="10"/>
                </a:cubicBezTo>
                <a:cubicBezTo>
                  <a:pt x="328" y="15"/>
                  <a:pt x="323" y="20"/>
                  <a:pt x="318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D4551801-39BD-43CF-8E4A-6B494AFED89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285935" y="156727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7877C0B5-0342-4223-B4E0-F0090D8E9422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94176" y="158981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2" name="AutoShape 1">
            <a:extLst>
              <a:ext uri="{FF2B5EF4-FFF2-40B4-BE49-F238E27FC236}">
                <a16:creationId xmlns="" xmlns:a16="http://schemas.microsoft.com/office/drawing/2014/main" id="{D82AFB62-212D-465F-BC01-C2DDD1A00C5E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26673" y="902272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107EB4F8-2AE6-4AA5-A337-FACC5568601D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834913" y="924809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857FA81B-E8CA-4B50-8377-5813A3981EC2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66068" y="156217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0" name="AutoShape 1">
            <a:extLst>
              <a:ext uri="{FF2B5EF4-FFF2-40B4-BE49-F238E27FC236}">
                <a16:creationId xmlns="" xmlns:a16="http://schemas.microsoft.com/office/drawing/2014/main" id="{4BE3D7F2-80E0-477E-AA1C-818B8280747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74308" y="158470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1" name="AutoShape 1">
            <a:extLst>
              <a:ext uri="{FF2B5EF4-FFF2-40B4-BE49-F238E27FC236}">
                <a16:creationId xmlns="" xmlns:a16="http://schemas.microsoft.com/office/drawing/2014/main" id="{DC177B70-442A-4AC6-8DFC-2FB819C3926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10196097" y="324223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2" name="AutoShape 1">
            <a:extLst>
              <a:ext uri="{FF2B5EF4-FFF2-40B4-BE49-F238E27FC236}">
                <a16:creationId xmlns="" xmlns:a16="http://schemas.microsoft.com/office/drawing/2014/main" id="{F681E0E7-D2CF-4E61-9802-B0E4C0E01DD9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10204338" y="3264773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3" name="AutoShape 1">
            <a:extLst>
              <a:ext uri="{FF2B5EF4-FFF2-40B4-BE49-F238E27FC236}">
                <a16:creationId xmlns="" xmlns:a16="http://schemas.microsoft.com/office/drawing/2014/main" id="{C26F966A-022A-4A21-A2EA-A5BA9AD3FF66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9574826" y="4827011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4" name="AutoShape 1">
            <a:extLst>
              <a:ext uri="{FF2B5EF4-FFF2-40B4-BE49-F238E27FC236}">
                <a16:creationId xmlns="" xmlns:a16="http://schemas.microsoft.com/office/drawing/2014/main" id="{C356E830-86BC-42AB-91CA-FA9B46F9A24E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9583067" y="4849547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5" name="AutoShape 1">
            <a:extLst>
              <a:ext uri="{FF2B5EF4-FFF2-40B4-BE49-F238E27FC236}">
                <a16:creationId xmlns="" xmlns:a16="http://schemas.microsoft.com/office/drawing/2014/main" id="{2EE7EB09-D6E3-4318-8C77-45789C5AF8B4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7897207" y="5581103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6" name="AutoShape 1">
            <a:extLst>
              <a:ext uri="{FF2B5EF4-FFF2-40B4-BE49-F238E27FC236}">
                <a16:creationId xmlns="" xmlns:a16="http://schemas.microsoft.com/office/drawing/2014/main" id="{417092DF-72BE-4B96-ABC2-CEB3698F2330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7905448" y="5603640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7" name="AutoShape 1">
            <a:extLst>
              <a:ext uri="{FF2B5EF4-FFF2-40B4-BE49-F238E27FC236}">
                <a16:creationId xmlns="" xmlns:a16="http://schemas.microsoft.com/office/drawing/2014/main" id="{76812FD9-5700-4DAA-B785-8D7E5B2178E8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6198064" y="4824799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08" name="AutoShape 1">
            <a:extLst>
              <a:ext uri="{FF2B5EF4-FFF2-40B4-BE49-F238E27FC236}">
                <a16:creationId xmlns="" xmlns:a16="http://schemas.microsoft.com/office/drawing/2014/main" id="{BEF3FD05-4321-4B6A-AA3D-39AD6D24E0CB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6206305" y="4847336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AutoShape 1">
            <a:extLst>
              <a:ext uri="{FF2B5EF4-FFF2-40B4-BE49-F238E27FC236}">
                <a16:creationId xmlns="" xmlns:a16="http://schemas.microsoft.com/office/drawing/2014/main" id="{8052E5C9-864E-4B1E-B31A-F8E8987BED99}"/>
              </a:ext>
            </a:extLst>
          </p:cNvPr>
          <p:cNvSpPr>
            <a:spLocks/>
          </p:cNvSpPr>
          <p:nvPr userDrawn="1"/>
        </p:nvSpPr>
        <p:spPr bwMode="auto">
          <a:xfrm rot="4672002">
            <a:off x="5513118" y="3234757"/>
            <a:ext cx="791846" cy="7713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10" name="AutoShape 1">
            <a:extLst>
              <a:ext uri="{FF2B5EF4-FFF2-40B4-BE49-F238E27FC236}">
                <a16:creationId xmlns="" xmlns:a16="http://schemas.microsoft.com/office/drawing/2014/main" id="{E29795BA-8DAF-45FD-89DC-DC132103483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5521358" y="3257294"/>
            <a:ext cx="787620" cy="76723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Text Placeholder 16">
            <a:extLst>
              <a:ext uri="{FF2B5EF4-FFF2-40B4-BE49-F238E27FC236}">
                <a16:creationId xmlns="" xmlns:a16="http://schemas.microsoft.com/office/drawing/2014/main" id="{10D29480-03B1-4CE7-8E42-C58AD749E9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660" y="2498372"/>
            <a:ext cx="4702487" cy="8054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7274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4C9B9D03-19DA-4C83-BF17-939E146DA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15" name="Text Placeholder 16">
            <a:extLst>
              <a:ext uri="{FF2B5EF4-FFF2-40B4-BE49-F238E27FC236}">
                <a16:creationId xmlns="" xmlns:a16="http://schemas.microsoft.com/office/drawing/2014/main" id="{EB9F68CB-2AE9-4F2E-903A-93424812BD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6" name="Text Placeholder 16">
            <a:extLst>
              <a:ext uri="{FF2B5EF4-FFF2-40B4-BE49-F238E27FC236}">
                <a16:creationId xmlns="" xmlns:a16="http://schemas.microsoft.com/office/drawing/2014/main" id="{26D2FC3B-480F-48A0-B27C-F1E755EF62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47885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0F34C22-EAE3-4AE8-AF3E-4E82376F074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8" name="Text Placeholder 16">
            <a:extLst>
              <a:ext uri="{FF2B5EF4-FFF2-40B4-BE49-F238E27FC236}">
                <a16:creationId xmlns="" xmlns:a16="http://schemas.microsoft.com/office/drawing/2014/main" id="{DFB8B105-E6B4-4C80-AA18-4586AD56E6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19" name="Text Placeholder 16">
            <a:extLst>
              <a:ext uri="{FF2B5EF4-FFF2-40B4-BE49-F238E27FC236}">
                <a16:creationId xmlns="" xmlns:a16="http://schemas.microsoft.com/office/drawing/2014/main" id="{7BC3C17C-F043-4731-AD96-8E4DB9BFF3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0" name="Text Placeholder 16">
            <a:extLst>
              <a:ext uri="{FF2B5EF4-FFF2-40B4-BE49-F238E27FC236}">
                <a16:creationId xmlns="" xmlns:a16="http://schemas.microsoft.com/office/drawing/2014/main" id="{D001197F-68B4-4B11-91A6-0468A7AF42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1" name="Text Placeholder 16">
            <a:extLst>
              <a:ext uri="{FF2B5EF4-FFF2-40B4-BE49-F238E27FC236}">
                <a16:creationId xmlns="" xmlns:a16="http://schemas.microsoft.com/office/drawing/2014/main" id="{9B7312F1-9215-40D9-A1C1-C663832452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2" name="Text Placeholder 16">
            <a:extLst>
              <a:ext uri="{FF2B5EF4-FFF2-40B4-BE49-F238E27FC236}">
                <a16:creationId xmlns="" xmlns:a16="http://schemas.microsoft.com/office/drawing/2014/main" id="{1063AC80-7EEF-4729-833E-E5E4C83001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3" name="Text Placeholder 16">
            <a:extLst>
              <a:ext uri="{FF2B5EF4-FFF2-40B4-BE49-F238E27FC236}">
                <a16:creationId xmlns="" xmlns:a16="http://schemas.microsoft.com/office/drawing/2014/main" id="{2F605124-EBAB-4751-9B8C-3966020EC6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24" name="Text Placeholder 16">
            <a:extLst>
              <a:ext uri="{FF2B5EF4-FFF2-40B4-BE49-F238E27FC236}">
                <a16:creationId xmlns="" xmlns:a16="http://schemas.microsoft.com/office/drawing/2014/main" id="{A15DF37A-6FD4-460E-BD3E-D5D49E586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199983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43" name="Shape 2587">
            <a:extLst>
              <a:ext uri="{FF2B5EF4-FFF2-40B4-BE49-F238E27FC236}">
                <a16:creationId xmlns="" xmlns:a16="http://schemas.microsoft.com/office/drawing/2014/main" id="{80E4798C-8845-41F5-A026-2B29D0BC59DF}"/>
              </a:ext>
            </a:extLst>
          </p:cNvPr>
          <p:cNvSpPr/>
          <p:nvPr userDrawn="1"/>
        </p:nvSpPr>
        <p:spPr>
          <a:xfrm>
            <a:off x="7270970" y="3617714"/>
            <a:ext cx="4365479" cy="4365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="" xmlns:a16="http://schemas.microsoft.com/office/drawing/2014/main" id="{0968A5F7-5DDD-4276-A205-AF0985208091}"/>
              </a:ext>
            </a:extLst>
          </p:cNvPr>
          <p:cNvSpPr>
            <a:spLocks/>
          </p:cNvSpPr>
          <p:nvPr userDrawn="1"/>
        </p:nvSpPr>
        <p:spPr bwMode="auto">
          <a:xfrm>
            <a:off x="1" y="2350436"/>
            <a:ext cx="9309100" cy="3583614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25400" cap="rnd">
            <a:solidFill>
              <a:schemeClr val="bg1">
                <a:lumMod val="75000"/>
              </a:schemeClr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Shape 2587">
            <a:extLst>
              <a:ext uri="{FF2B5EF4-FFF2-40B4-BE49-F238E27FC236}">
                <a16:creationId xmlns="" xmlns:a16="http://schemas.microsoft.com/office/drawing/2014/main" id="{5BD0CC05-CC8E-4461-9AC4-8C8F06577DF6}"/>
              </a:ext>
            </a:extLst>
          </p:cNvPr>
          <p:cNvSpPr/>
          <p:nvPr userDrawn="1"/>
        </p:nvSpPr>
        <p:spPr>
          <a:xfrm>
            <a:off x="9191200" y="906314"/>
            <a:ext cx="1589341" cy="158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EC19CE59-D5A1-4E42-870F-B213A76812FB}"/>
              </a:ext>
            </a:extLst>
          </p:cNvPr>
          <p:cNvSpPr/>
          <p:nvPr userDrawn="1"/>
        </p:nvSpPr>
        <p:spPr>
          <a:xfrm>
            <a:off x="1399591" y="365403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F1680DB3-5AB0-4654-B391-A5AC5BF2F1C7}"/>
              </a:ext>
            </a:extLst>
          </p:cNvPr>
          <p:cNvSpPr/>
          <p:nvPr userDrawn="1"/>
        </p:nvSpPr>
        <p:spPr>
          <a:xfrm>
            <a:off x="3344644" y="3975997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B5FC44CD-448F-4432-90AE-D94FC8965EF9}"/>
              </a:ext>
            </a:extLst>
          </p:cNvPr>
          <p:cNvSpPr/>
          <p:nvPr userDrawn="1"/>
        </p:nvSpPr>
        <p:spPr>
          <a:xfrm>
            <a:off x="5087793" y="2912383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E00287A-B3B9-427A-947B-87DE1E2EF6B4}"/>
              </a:ext>
            </a:extLst>
          </p:cNvPr>
          <p:cNvSpPr/>
          <p:nvPr userDrawn="1"/>
        </p:nvSpPr>
        <p:spPr>
          <a:xfrm>
            <a:off x="7166978" y="3167668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4318D0F2-C7DB-42E8-83C5-A638834CC09E}"/>
              </a:ext>
            </a:extLst>
          </p:cNvPr>
          <p:cNvGrpSpPr/>
          <p:nvPr userDrawn="1"/>
        </p:nvGrpSpPr>
        <p:grpSpPr>
          <a:xfrm rot="10800000" flipH="1">
            <a:off x="2070304" y="3412931"/>
            <a:ext cx="141882" cy="70941"/>
            <a:chOff x="683419" y="5379244"/>
            <a:chExt cx="180974" cy="9048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556E074-CFCF-42DA-BE50-08D7693626DA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1F2B5DDC-A369-497A-9717-DD231F2B6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Shape 2587">
            <a:extLst>
              <a:ext uri="{FF2B5EF4-FFF2-40B4-BE49-F238E27FC236}">
                <a16:creationId xmlns="" xmlns:a16="http://schemas.microsoft.com/office/drawing/2014/main" id="{023A9D6F-01D5-4159-91DC-9C170F5AC5BF}"/>
              </a:ext>
            </a:extLst>
          </p:cNvPr>
          <p:cNvSpPr/>
          <p:nvPr userDrawn="1"/>
        </p:nvSpPr>
        <p:spPr>
          <a:xfrm>
            <a:off x="3500422" y="2524283"/>
            <a:ext cx="1214237" cy="121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>
              <a:solidFill>
                <a:srgbClr val="B0098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C92AC7E-4C30-4922-9932-2DA5CFB5B154}"/>
              </a:ext>
            </a:extLst>
          </p:cNvPr>
          <p:cNvGrpSpPr/>
          <p:nvPr userDrawn="1"/>
        </p:nvGrpSpPr>
        <p:grpSpPr>
          <a:xfrm rot="10800000" flipH="1">
            <a:off x="5745108" y="2651390"/>
            <a:ext cx="141882" cy="70941"/>
            <a:chOff x="683419" y="5379244"/>
            <a:chExt cx="180974" cy="9048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F42F5023-8ABF-43A1-959E-FC143611355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9D93324-19E0-46C5-9EB5-2C6A33B27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C56FEF53-9158-400E-8AAB-FB035C92CD2D}"/>
              </a:ext>
            </a:extLst>
          </p:cNvPr>
          <p:cNvGrpSpPr/>
          <p:nvPr userDrawn="1"/>
        </p:nvGrpSpPr>
        <p:grpSpPr>
          <a:xfrm flipH="1">
            <a:off x="4002052" y="5635385"/>
            <a:ext cx="141882" cy="70941"/>
            <a:chOff x="683419" y="5379244"/>
            <a:chExt cx="180974" cy="9048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EC1E2DDE-75E2-45FB-AADF-2F1954C3D552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3FD3AD55-9981-4B13-A70A-E4D801A0F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20CDCDE9-90DD-4A3C-A93A-918C5C071E45}"/>
              </a:ext>
            </a:extLst>
          </p:cNvPr>
          <p:cNvGrpSpPr/>
          <p:nvPr userDrawn="1"/>
        </p:nvGrpSpPr>
        <p:grpSpPr>
          <a:xfrm flipH="1">
            <a:off x="7856845" y="4843778"/>
            <a:ext cx="141882" cy="70941"/>
            <a:chOff x="683419" y="5379244"/>
            <a:chExt cx="180974" cy="9048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C7379006-558C-4387-9934-A64CF52A48C8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2656E375-10ED-43E7-95DA-BBBF2EDF1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16">
            <a:extLst>
              <a:ext uri="{FF2B5EF4-FFF2-40B4-BE49-F238E27FC236}">
                <a16:creationId xmlns="" xmlns:a16="http://schemas.microsoft.com/office/drawing/2014/main" id="{40EA88EC-5F8D-458F-8643-6065E08CA2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2" name="Text Placeholder 16">
            <a:extLst>
              <a:ext uri="{FF2B5EF4-FFF2-40B4-BE49-F238E27FC236}">
                <a16:creationId xmlns="" xmlns:a16="http://schemas.microsoft.com/office/drawing/2014/main" id="{ED8FE2D0-40E4-4A78-8BE9-9E54E9ECDF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3" name="Text Placeholder 16">
            <a:extLst>
              <a:ext uri="{FF2B5EF4-FFF2-40B4-BE49-F238E27FC236}">
                <a16:creationId xmlns="" xmlns:a16="http://schemas.microsoft.com/office/drawing/2014/main" id="{A94481B1-C420-4BEA-A539-3FF681C12F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4" name="Text Placeholder 16">
            <a:extLst>
              <a:ext uri="{FF2B5EF4-FFF2-40B4-BE49-F238E27FC236}">
                <a16:creationId xmlns="" xmlns:a16="http://schemas.microsoft.com/office/drawing/2014/main" id="{9D254304-FD91-4287-8812-D7E5CA1915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90842" y="4985260"/>
            <a:ext cx="329300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5" name="Text Placeholder 16">
            <a:extLst>
              <a:ext uri="{FF2B5EF4-FFF2-40B4-BE49-F238E27FC236}">
                <a16:creationId xmlns="" xmlns:a16="http://schemas.microsoft.com/office/drawing/2014/main" id="{B7258BA4-F965-47DB-8FCB-4DA33A778A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6" name="Text Placeholder 16">
            <a:extLst>
              <a:ext uri="{FF2B5EF4-FFF2-40B4-BE49-F238E27FC236}">
                <a16:creationId xmlns="" xmlns:a16="http://schemas.microsoft.com/office/drawing/2014/main" id="{2EF9B04D-C4BF-4217-BFC7-C48767A9E4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6368" y="2210359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7" name="Text Placeholder 16">
            <a:extLst>
              <a:ext uri="{FF2B5EF4-FFF2-40B4-BE49-F238E27FC236}">
                <a16:creationId xmlns="" xmlns:a16="http://schemas.microsoft.com/office/drawing/2014/main" id="{99CC0236-D300-482C-865A-F900B96969E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88" name="Text Placeholder 16">
            <a:extLst>
              <a:ext uri="{FF2B5EF4-FFF2-40B4-BE49-F238E27FC236}">
                <a16:creationId xmlns="" xmlns:a16="http://schemas.microsoft.com/office/drawing/2014/main" id="{646E9ABB-01FA-4721-95F8-E132B9F081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31173" y="1474097"/>
            <a:ext cx="2569750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403062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298419CF-4A55-4EAA-8150-D14E15B03F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E5EFBB21-8ADC-44D3-8E5A-1851353B9E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33099" y="6416673"/>
            <a:ext cx="552850" cy="365125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28F3D037-B1D7-41EE-8D03-6690FE7C46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661" y="469900"/>
            <a:ext cx="1091052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SLIDE TITLE HERE</a:t>
            </a:r>
            <a:endParaRPr lang="ro-RO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FB2BC27E-831C-405C-9617-D1FDB438E1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660" y="942145"/>
            <a:ext cx="10910521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 b="0">
                <a:solidFill>
                  <a:schemeClr val="bg1">
                    <a:lumMod val="65000"/>
                  </a:schemeClr>
                </a:solidFill>
                <a:latin typeface="Titillium Lt" panose="00000300000000000000" pitchFamily="50" charset="0"/>
              </a:defRPr>
            </a:lvl1pPr>
          </a:lstStyle>
          <a:p>
            <a:pPr lvl="0"/>
            <a:r>
              <a:rPr lang="en-US" dirty="0"/>
              <a:t>Tagline here</a:t>
            </a:r>
            <a:endParaRPr lang="ro-RO" dirty="0"/>
          </a:p>
        </p:txBody>
      </p:sp>
      <p:sp>
        <p:nvSpPr>
          <p:cNvPr id="34" name="Arrow: Pentagon 33">
            <a:extLst>
              <a:ext uri="{FF2B5EF4-FFF2-40B4-BE49-F238E27FC236}">
                <a16:creationId xmlns="" xmlns:a16="http://schemas.microsoft.com/office/drawing/2014/main" id="{6F644EB1-152D-42AC-94AC-27B24BB80B10}"/>
              </a:ext>
            </a:extLst>
          </p:cNvPr>
          <p:cNvSpPr/>
          <p:nvPr userDrawn="1"/>
        </p:nvSpPr>
        <p:spPr>
          <a:xfrm>
            <a:off x="0" y="1841962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E0D4BD7F-0F66-456C-9CDA-166984DCF3C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443163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4AC1D45-B058-468F-8262-8D8C81414CF6}"/>
              </a:ext>
            </a:extLst>
          </p:cNvPr>
          <p:cNvCxnSpPr>
            <a:cxnSpLocks/>
          </p:cNvCxnSpPr>
          <p:nvPr userDrawn="1"/>
        </p:nvCxnSpPr>
        <p:spPr>
          <a:xfrm flipH="1">
            <a:off x="5016499" y="2774156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>
            <a:extLst>
              <a:ext uri="{FF2B5EF4-FFF2-40B4-BE49-F238E27FC236}">
                <a16:creationId xmlns="" xmlns:a16="http://schemas.microsoft.com/office/drawing/2014/main" id="{B6847DF3-1F2B-4461-A776-7EC5D8A4A544}"/>
              </a:ext>
            </a:extLst>
          </p:cNvPr>
          <p:cNvSpPr>
            <a:spLocks noEditPoints="1"/>
          </p:cNvSpPr>
          <p:nvPr userDrawn="1"/>
        </p:nvSpPr>
        <p:spPr bwMode="auto">
          <a:xfrm rot="2700000">
            <a:off x="5432682" y="189053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F6954A4-DCF0-4CA1-95B7-03B5BC0AE3A1}"/>
              </a:ext>
            </a:extLst>
          </p:cNvPr>
          <p:cNvSpPr/>
          <p:nvPr userDrawn="1"/>
        </p:nvSpPr>
        <p:spPr>
          <a:xfrm>
            <a:off x="0" y="1841962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="" xmlns:a16="http://schemas.microsoft.com/office/drawing/2014/main" id="{7A3CE496-44F5-4028-BAF7-7A647C0DBC50}"/>
              </a:ext>
            </a:extLst>
          </p:cNvPr>
          <p:cNvSpPr/>
          <p:nvPr userDrawn="1"/>
        </p:nvSpPr>
        <p:spPr>
          <a:xfrm rot="10800000">
            <a:off x="7081713" y="4309313"/>
            <a:ext cx="5110287" cy="1550526"/>
          </a:xfrm>
          <a:prstGeom prst="homePlate">
            <a:avLst>
              <a:gd name="adj" fmla="val 25865"/>
            </a:avLst>
          </a:prstGeom>
          <a:solidFill>
            <a:schemeClr val="bg1">
              <a:lumMod val="8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2353F2F-0CB9-4AD2-A43C-D796480AC8CF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5258638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24BBCF8-DA87-45BC-B623-F515FF399667}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762531" y="4927645"/>
            <a:ext cx="412970" cy="0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5">
            <a:extLst>
              <a:ext uri="{FF2B5EF4-FFF2-40B4-BE49-F238E27FC236}">
                <a16:creationId xmlns="" xmlns:a16="http://schemas.microsoft.com/office/drawing/2014/main" id="{8F9892DF-FAE5-4944-A214-1087E7B802AE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5298894" y="4390356"/>
            <a:ext cx="1460424" cy="1420909"/>
          </a:xfrm>
          <a:custGeom>
            <a:avLst/>
            <a:gdLst>
              <a:gd name="T0" fmla="*/ 366 w 8827"/>
              <a:gd name="T1" fmla="*/ 6006 h 8612"/>
              <a:gd name="T2" fmla="*/ 2503 w 8827"/>
              <a:gd name="T3" fmla="*/ 8612 h 8612"/>
              <a:gd name="T4" fmla="*/ 3030 w 8827"/>
              <a:gd name="T5" fmla="*/ 7538 h 8612"/>
              <a:gd name="T6" fmla="*/ 4885 w 8827"/>
              <a:gd name="T7" fmla="*/ 5342 h 8612"/>
              <a:gd name="T8" fmla="*/ 7471 w 8827"/>
              <a:gd name="T9" fmla="*/ 7419 h 8612"/>
              <a:gd name="T10" fmla="*/ 8468 w 8827"/>
              <a:gd name="T11" fmla="*/ 5945 h 8612"/>
              <a:gd name="T12" fmla="*/ 8447 w 8827"/>
              <a:gd name="T13" fmla="*/ 4979 h 8612"/>
              <a:gd name="T14" fmla="*/ 7621 w 8827"/>
              <a:gd name="T15" fmla="*/ 5098 h 8612"/>
              <a:gd name="T16" fmla="*/ 7739 w 8827"/>
              <a:gd name="T17" fmla="*/ 4272 h 8612"/>
              <a:gd name="T18" fmla="*/ 6973 w 8827"/>
              <a:gd name="T19" fmla="*/ 4330 h 8612"/>
              <a:gd name="T20" fmla="*/ 7750 w 8827"/>
              <a:gd name="T21" fmla="*/ 2264 h 8612"/>
              <a:gd name="T22" fmla="*/ 8748 w 8827"/>
              <a:gd name="T23" fmla="*/ 2555 h 8612"/>
              <a:gd name="T24" fmla="*/ 8218 w 8827"/>
              <a:gd name="T25" fmla="*/ 1671 h 8612"/>
              <a:gd name="T26" fmla="*/ 7157 w 8827"/>
              <a:gd name="T27" fmla="*/ 610 h 8612"/>
              <a:gd name="T28" fmla="*/ 6273 w 8827"/>
              <a:gd name="T29" fmla="*/ 79 h 8612"/>
              <a:gd name="T30" fmla="*/ 6563 w 8827"/>
              <a:gd name="T31" fmla="*/ 1077 h 8612"/>
              <a:gd name="T32" fmla="*/ 4497 w 8827"/>
              <a:gd name="T33" fmla="*/ 1854 h 8612"/>
              <a:gd name="T34" fmla="*/ 4556 w 8827"/>
              <a:gd name="T35" fmla="*/ 1088 h 8612"/>
              <a:gd name="T36" fmla="*/ 3730 w 8827"/>
              <a:gd name="T37" fmla="*/ 1207 h 8612"/>
              <a:gd name="T38" fmla="*/ 3848 w 8827"/>
              <a:gd name="T39" fmla="*/ 381 h 8612"/>
              <a:gd name="T40" fmla="*/ 2882 w 8827"/>
              <a:gd name="T41" fmla="*/ 359 h 8612"/>
              <a:gd name="T42" fmla="*/ 1409 w 8827"/>
              <a:gd name="T43" fmla="*/ 1357 h 8612"/>
              <a:gd name="T44" fmla="*/ 3492 w 8827"/>
              <a:gd name="T45" fmla="*/ 3950 h 8612"/>
              <a:gd name="T46" fmla="*/ 1310 w 8827"/>
              <a:gd name="T47" fmla="*/ 5818 h 8612"/>
              <a:gd name="T48" fmla="*/ 1286 w 8827"/>
              <a:gd name="T49" fmla="*/ 6319 h 8612"/>
              <a:gd name="T50" fmla="*/ 1256 w 8827"/>
              <a:gd name="T51" fmla="*/ 7239 h 8612"/>
              <a:gd name="T52" fmla="*/ 2495 w 8827"/>
              <a:gd name="T53" fmla="*/ 8113 h 8612"/>
              <a:gd name="T54" fmla="*/ 1609 w 8827"/>
              <a:gd name="T55" fmla="*/ 7592 h 8612"/>
              <a:gd name="T56" fmla="*/ 2529 w 8827"/>
              <a:gd name="T57" fmla="*/ 7562 h 8612"/>
              <a:gd name="T58" fmla="*/ 8162 w 8827"/>
              <a:gd name="T59" fmla="*/ 6812 h 8612"/>
              <a:gd name="T60" fmla="*/ 5744 w 8827"/>
              <a:gd name="T61" fmla="*/ 5466 h 8612"/>
              <a:gd name="T62" fmla="*/ 6284 w 8827"/>
              <a:gd name="T63" fmla="*/ 4149 h 8612"/>
              <a:gd name="T64" fmla="*/ 8162 w 8827"/>
              <a:gd name="T65" fmla="*/ 6812 h 8612"/>
              <a:gd name="T66" fmla="*/ 7381 w 8827"/>
              <a:gd name="T67" fmla="*/ 1895 h 8612"/>
              <a:gd name="T68" fmla="*/ 6449 w 8827"/>
              <a:gd name="T69" fmla="*/ 2378 h 8612"/>
              <a:gd name="T70" fmla="*/ 6932 w 8827"/>
              <a:gd name="T71" fmla="*/ 1446 h 8612"/>
              <a:gd name="T72" fmla="*/ 7864 w 8827"/>
              <a:gd name="T73" fmla="*/ 1317 h 8612"/>
              <a:gd name="T74" fmla="*/ 7334 w 8827"/>
              <a:gd name="T75" fmla="*/ 1140 h 8612"/>
              <a:gd name="T76" fmla="*/ 7864 w 8827"/>
              <a:gd name="T77" fmla="*/ 963 h 8612"/>
              <a:gd name="T78" fmla="*/ 6096 w 8827"/>
              <a:gd name="T79" fmla="*/ 2732 h 8612"/>
              <a:gd name="T80" fmla="*/ 5525 w 8827"/>
              <a:gd name="T81" fmla="*/ 4149 h 8612"/>
              <a:gd name="T82" fmla="*/ 4678 w 8827"/>
              <a:gd name="T83" fmla="*/ 3303 h 8612"/>
              <a:gd name="T84" fmla="*/ 3362 w 8827"/>
              <a:gd name="T85" fmla="*/ 3083 h 8612"/>
              <a:gd name="T86" fmla="*/ 2016 w 8827"/>
              <a:gd name="T87" fmla="*/ 665 h 8612"/>
              <a:gd name="T88" fmla="*/ 4679 w 8827"/>
              <a:gd name="T89" fmla="*/ 2543 h 8612"/>
              <a:gd name="T90" fmla="*/ 3362 w 8827"/>
              <a:gd name="T91" fmla="*/ 3083 h 8612"/>
              <a:gd name="T92" fmla="*/ 4681 w 8827"/>
              <a:gd name="T93" fmla="*/ 4147 h 8612"/>
              <a:gd name="T94" fmla="*/ 2660 w 8827"/>
              <a:gd name="T95" fmla="*/ 6560 h 8612"/>
              <a:gd name="T96" fmla="*/ 2288 w 8827"/>
              <a:gd name="T97" fmla="*/ 6187 h 8612"/>
              <a:gd name="T98" fmla="*/ 4337 w 8827"/>
              <a:gd name="T99" fmla="*/ 3715 h 8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827" h="8612">
                <a:moveTo>
                  <a:pt x="1310" y="5818"/>
                </a:moveTo>
                <a:cubicBezTo>
                  <a:pt x="982" y="5780"/>
                  <a:pt x="562" y="5810"/>
                  <a:pt x="366" y="6006"/>
                </a:cubicBezTo>
                <a:cubicBezTo>
                  <a:pt x="0" y="6372"/>
                  <a:pt x="458" y="7158"/>
                  <a:pt x="1074" y="7774"/>
                </a:cubicBezTo>
                <a:cubicBezTo>
                  <a:pt x="1538" y="8238"/>
                  <a:pt x="2098" y="8612"/>
                  <a:pt x="2503" y="8612"/>
                </a:cubicBezTo>
                <a:cubicBezTo>
                  <a:pt x="2636" y="8612"/>
                  <a:pt x="2752" y="8572"/>
                  <a:pt x="2842" y="8482"/>
                </a:cubicBezTo>
                <a:cubicBezTo>
                  <a:pt x="3038" y="8286"/>
                  <a:pt x="3068" y="7866"/>
                  <a:pt x="3030" y="7538"/>
                </a:cubicBezTo>
                <a:cubicBezTo>
                  <a:pt x="3015" y="7406"/>
                  <a:pt x="2980" y="7216"/>
                  <a:pt x="2902" y="7010"/>
                </a:cubicBezTo>
                <a:lnTo>
                  <a:pt x="4885" y="5342"/>
                </a:lnTo>
                <a:cubicBezTo>
                  <a:pt x="5050" y="5492"/>
                  <a:pt x="5220" y="5656"/>
                  <a:pt x="5398" y="5827"/>
                </a:cubicBezTo>
                <a:cubicBezTo>
                  <a:pt x="6018" y="6422"/>
                  <a:pt x="6721" y="7098"/>
                  <a:pt x="7471" y="7419"/>
                </a:cubicBezTo>
                <a:cubicBezTo>
                  <a:pt x="7881" y="7595"/>
                  <a:pt x="8325" y="7464"/>
                  <a:pt x="8576" y="7093"/>
                </a:cubicBezTo>
                <a:cubicBezTo>
                  <a:pt x="8827" y="6722"/>
                  <a:pt x="8784" y="6261"/>
                  <a:pt x="8468" y="5945"/>
                </a:cubicBezTo>
                <a:lnTo>
                  <a:pt x="7974" y="5451"/>
                </a:lnTo>
                <a:lnTo>
                  <a:pt x="8447" y="4979"/>
                </a:lnTo>
                <a:lnTo>
                  <a:pt x="8093" y="4625"/>
                </a:lnTo>
                <a:lnTo>
                  <a:pt x="7621" y="5098"/>
                </a:lnTo>
                <a:cubicBezTo>
                  <a:pt x="7559" y="5034"/>
                  <a:pt x="7441" y="4925"/>
                  <a:pt x="7278" y="4733"/>
                </a:cubicBezTo>
                <a:lnTo>
                  <a:pt x="7739" y="4272"/>
                </a:lnTo>
                <a:lnTo>
                  <a:pt x="7385" y="3918"/>
                </a:lnTo>
                <a:lnTo>
                  <a:pt x="6973" y="4330"/>
                </a:lnTo>
                <a:cubicBezTo>
                  <a:pt x="6855" y="4153"/>
                  <a:pt x="6749" y="3968"/>
                  <a:pt x="6656" y="3775"/>
                </a:cubicBezTo>
                <a:cubicBezTo>
                  <a:pt x="7080" y="3318"/>
                  <a:pt x="7446" y="2813"/>
                  <a:pt x="7750" y="2264"/>
                </a:cubicBezTo>
                <a:lnTo>
                  <a:pt x="8395" y="2909"/>
                </a:lnTo>
                <a:lnTo>
                  <a:pt x="8748" y="2555"/>
                </a:lnTo>
                <a:lnTo>
                  <a:pt x="8041" y="1848"/>
                </a:lnTo>
                <a:lnTo>
                  <a:pt x="8218" y="1671"/>
                </a:lnTo>
                <a:cubicBezTo>
                  <a:pt x="8510" y="1378"/>
                  <a:pt x="8510" y="902"/>
                  <a:pt x="8218" y="610"/>
                </a:cubicBezTo>
                <a:cubicBezTo>
                  <a:pt x="7925" y="316"/>
                  <a:pt x="7450" y="316"/>
                  <a:pt x="7157" y="610"/>
                </a:cubicBezTo>
                <a:lnTo>
                  <a:pt x="6980" y="786"/>
                </a:lnTo>
                <a:lnTo>
                  <a:pt x="6273" y="79"/>
                </a:lnTo>
                <a:lnTo>
                  <a:pt x="5919" y="433"/>
                </a:lnTo>
                <a:lnTo>
                  <a:pt x="6563" y="1077"/>
                </a:lnTo>
                <a:cubicBezTo>
                  <a:pt x="6015" y="1382"/>
                  <a:pt x="5510" y="1748"/>
                  <a:pt x="5053" y="2172"/>
                </a:cubicBezTo>
                <a:cubicBezTo>
                  <a:pt x="4860" y="2079"/>
                  <a:pt x="4674" y="1973"/>
                  <a:pt x="4497" y="1854"/>
                </a:cubicBezTo>
                <a:lnTo>
                  <a:pt x="4909" y="1442"/>
                </a:lnTo>
                <a:lnTo>
                  <a:pt x="4556" y="1088"/>
                </a:lnTo>
                <a:lnTo>
                  <a:pt x="4094" y="1550"/>
                </a:lnTo>
                <a:cubicBezTo>
                  <a:pt x="3902" y="1387"/>
                  <a:pt x="3794" y="1269"/>
                  <a:pt x="3730" y="1207"/>
                </a:cubicBezTo>
                <a:lnTo>
                  <a:pt x="4202" y="735"/>
                </a:lnTo>
                <a:lnTo>
                  <a:pt x="3848" y="381"/>
                </a:lnTo>
                <a:lnTo>
                  <a:pt x="3376" y="853"/>
                </a:lnTo>
                <a:lnTo>
                  <a:pt x="2882" y="359"/>
                </a:lnTo>
                <a:cubicBezTo>
                  <a:pt x="2567" y="44"/>
                  <a:pt x="2106" y="0"/>
                  <a:pt x="1735" y="251"/>
                </a:cubicBezTo>
                <a:cubicBezTo>
                  <a:pt x="1364" y="502"/>
                  <a:pt x="1233" y="947"/>
                  <a:pt x="1409" y="1357"/>
                </a:cubicBezTo>
                <a:cubicBezTo>
                  <a:pt x="1730" y="2107"/>
                  <a:pt x="2405" y="2810"/>
                  <a:pt x="3001" y="3430"/>
                </a:cubicBezTo>
                <a:cubicBezTo>
                  <a:pt x="3174" y="3610"/>
                  <a:pt x="3340" y="3783"/>
                  <a:pt x="3492" y="3950"/>
                </a:cubicBezTo>
                <a:lnTo>
                  <a:pt x="1838" y="5946"/>
                </a:lnTo>
                <a:cubicBezTo>
                  <a:pt x="1632" y="5868"/>
                  <a:pt x="1441" y="5833"/>
                  <a:pt x="1310" y="5818"/>
                </a:cubicBezTo>
                <a:close/>
                <a:moveTo>
                  <a:pt x="735" y="6353"/>
                </a:moveTo>
                <a:cubicBezTo>
                  <a:pt x="809" y="6320"/>
                  <a:pt x="1016" y="6283"/>
                  <a:pt x="1286" y="6319"/>
                </a:cubicBezTo>
                <a:cubicBezTo>
                  <a:pt x="1439" y="6340"/>
                  <a:pt x="1699" y="6397"/>
                  <a:pt x="1940" y="6555"/>
                </a:cubicBezTo>
                <a:lnTo>
                  <a:pt x="1256" y="7239"/>
                </a:lnTo>
                <a:cubicBezTo>
                  <a:pt x="872" y="6806"/>
                  <a:pt x="734" y="6463"/>
                  <a:pt x="735" y="6353"/>
                </a:cubicBezTo>
                <a:close/>
                <a:moveTo>
                  <a:pt x="2495" y="8113"/>
                </a:moveTo>
                <a:lnTo>
                  <a:pt x="2494" y="8113"/>
                </a:lnTo>
                <a:cubicBezTo>
                  <a:pt x="2383" y="8113"/>
                  <a:pt x="2041" y="7976"/>
                  <a:pt x="1609" y="7592"/>
                </a:cubicBezTo>
                <a:lnTo>
                  <a:pt x="2293" y="6908"/>
                </a:lnTo>
                <a:cubicBezTo>
                  <a:pt x="2451" y="7149"/>
                  <a:pt x="2508" y="7409"/>
                  <a:pt x="2529" y="7562"/>
                </a:cubicBezTo>
                <a:cubicBezTo>
                  <a:pt x="2565" y="7832"/>
                  <a:pt x="2528" y="8039"/>
                  <a:pt x="2495" y="8113"/>
                </a:cubicBezTo>
                <a:close/>
                <a:moveTo>
                  <a:pt x="8162" y="6812"/>
                </a:moveTo>
                <a:cubicBezTo>
                  <a:pt x="8071" y="6947"/>
                  <a:pt x="7893" y="7056"/>
                  <a:pt x="7668" y="6959"/>
                </a:cubicBezTo>
                <a:cubicBezTo>
                  <a:pt x="7002" y="6674"/>
                  <a:pt x="6362" y="6060"/>
                  <a:pt x="5744" y="5466"/>
                </a:cubicBezTo>
                <a:cubicBezTo>
                  <a:pt x="5582" y="5309"/>
                  <a:pt x="5425" y="5159"/>
                  <a:pt x="5271" y="5017"/>
                </a:cubicBezTo>
                <a:cubicBezTo>
                  <a:pt x="5898" y="4487"/>
                  <a:pt x="6029" y="4389"/>
                  <a:pt x="6284" y="4149"/>
                </a:cubicBezTo>
                <a:cubicBezTo>
                  <a:pt x="6804" y="5140"/>
                  <a:pt x="7412" y="5549"/>
                  <a:pt x="8115" y="6299"/>
                </a:cubicBezTo>
                <a:cubicBezTo>
                  <a:pt x="8288" y="6472"/>
                  <a:pt x="8253" y="6678"/>
                  <a:pt x="8162" y="6812"/>
                </a:cubicBezTo>
                <a:close/>
                <a:moveTo>
                  <a:pt x="6932" y="1446"/>
                </a:moveTo>
                <a:lnTo>
                  <a:pt x="7381" y="1895"/>
                </a:lnTo>
                <a:cubicBezTo>
                  <a:pt x="7210" y="2219"/>
                  <a:pt x="7015" y="2527"/>
                  <a:pt x="6799" y="2819"/>
                </a:cubicBezTo>
                <a:cubicBezTo>
                  <a:pt x="6703" y="2663"/>
                  <a:pt x="6585" y="2514"/>
                  <a:pt x="6449" y="2378"/>
                </a:cubicBezTo>
                <a:cubicBezTo>
                  <a:pt x="6314" y="2242"/>
                  <a:pt x="6165" y="2124"/>
                  <a:pt x="6009" y="2028"/>
                </a:cubicBezTo>
                <a:cubicBezTo>
                  <a:pt x="6300" y="1812"/>
                  <a:pt x="6608" y="1618"/>
                  <a:pt x="6932" y="1446"/>
                </a:cubicBezTo>
                <a:close/>
                <a:moveTo>
                  <a:pt x="7864" y="963"/>
                </a:moveTo>
                <a:cubicBezTo>
                  <a:pt x="7962" y="1061"/>
                  <a:pt x="7962" y="1219"/>
                  <a:pt x="7864" y="1317"/>
                </a:cubicBezTo>
                <a:lnTo>
                  <a:pt x="7687" y="1494"/>
                </a:lnTo>
                <a:lnTo>
                  <a:pt x="7334" y="1140"/>
                </a:lnTo>
                <a:lnTo>
                  <a:pt x="7511" y="963"/>
                </a:lnTo>
                <a:cubicBezTo>
                  <a:pt x="7608" y="866"/>
                  <a:pt x="7766" y="866"/>
                  <a:pt x="7864" y="963"/>
                </a:cubicBezTo>
                <a:close/>
                <a:moveTo>
                  <a:pt x="5586" y="2366"/>
                </a:moveTo>
                <a:cubicBezTo>
                  <a:pt x="5767" y="2452"/>
                  <a:pt x="5941" y="2577"/>
                  <a:pt x="6096" y="2732"/>
                </a:cubicBezTo>
                <a:cubicBezTo>
                  <a:pt x="6251" y="2887"/>
                  <a:pt x="6375" y="3061"/>
                  <a:pt x="6461" y="3241"/>
                </a:cubicBezTo>
                <a:cubicBezTo>
                  <a:pt x="6010" y="3764"/>
                  <a:pt x="5576" y="4104"/>
                  <a:pt x="5525" y="4149"/>
                </a:cubicBezTo>
                <a:cubicBezTo>
                  <a:pt x="5352" y="4064"/>
                  <a:pt x="5184" y="3942"/>
                  <a:pt x="5035" y="3793"/>
                </a:cubicBezTo>
                <a:cubicBezTo>
                  <a:pt x="4885" y="3644"/>
                  <a:pt x="4764" y="3476"/>
                  <a:pt x="4678" y="3303"/>
                </a:cubicBezTo>
                <a:cubicBezTo>
                  <a:pt x="4717" y="3259"/>
                  <a:pt x="5044" y="2834"/>
                  <a:pt x="5586" y="2366"/>
                </a:cubicBezTo>
                <a:close/>
                <a:moveTo>
                  <a:pt x="3362" y="3083"/>
                </a:moveTo>
                <a:cubicBezTo>
                  <a:pt x="2768" y="2465"/>
                  <a:pt x="2154" y="1826"/>
                  <a:pt x="1868" y="1160"/>
                </a:cubicBezTo>
                <a:cubicBezTo>
                  <a:pt x="1772" y="934"/>
                  <a:pt x="1881" y="756"/>
                  <a:pt x="2016" y="665"/>
                </a:cubicBezTo>
                <a:cubicBezTo>
                  <a:pt x="2150" y="574"/>
                  <a:pt x="2355" y="539"/>
                  <a:pt x="2529" y="713"/>
                </a:cubicBezTo>
                <a:cubicBezTo>
                  <a:pt x="3277" y="1414"/>
                  <a:pt x="3688" y="2024"/>
                  <a:pt x="4679" y="2543"/>
                </a:cubicBezTo>
                <a:cubicBezTo>
                  <a:pt x="4402" y="2837"/>
                  <a:pt x="4272" y="3014"/>
                  <a:pt x="3814" y="3561"/>
                </a:cubicBezTo>
                <a:cubicBezTo>
                  <a:pt x="3671" y="3406"/>
                  <a:pt x="3520" y="3248"/>
                  <a:pt x="3362" y="3083"/>
                </a:cubicBezTo>
                <a:close/>
                <a:moveTo>
                  <a:pt x="4337" y="3715"/>
                </a:moveTo>
                <a:cubicBezTo>
                  <a:pt x="4432" y="3868"/>
                  <a:pt x="4548" y="4014"/>
                  <a:pt x="4681" y="4147"/>
                </a:cubicBezTo>
                <a:cubicBezTo>
                  <a:pt x="4815" y="4281"/>
                  <a:pt x="4962" y="4398"/>
                  <a:pt x="5116" y="4494"/>
                </a:cubicBezTo>
                <a:lnTo>
                  <a:pt x="2660" y="6560"/>
                </a:lnTo>
                <a:cubicBezTo>
                  <a:pt x="2610" y="6491"/>
                  <a:pt x="2553" y="6424"/>
                  <a:pt x="2489" y="6359"/>
                </a:cubicBezTo>
                <a:cubicBezTo>
                  <a:pt x="2424" y="6295"/>
                  <a:pt x="2357" y="6238"/>
                  <a:pt x="2288" y="6187"/>
                </a:cubicBezTo>
                <a:lnTo>
                  <a:pt x="4337" y="3715"/>
                </a:lnTo>
                <a:close/>
                <a:moveTo>
                  <a:pt x="4337" y="3715"/>
                </a:move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D80A3BE-2A4E-4A44-B602-15F745EA1F72}"/>
              </a:ext>
            </a:extLst>
          </p:cNvPr>
          <p:cNvSpPr/>
          <p:nvPr userDrawn="1"/>
        </p:nvSpPr>
        <p:spPr>
          <a:xfrm>
            <a:off x="12059036" y="4309313"/>
            <a:ext cx="132964" cy="155052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46" name="AutoShape 1">
            <a:extLst>
              <a:ext uri="{FF2B5EF4-FFF2-40B4-BE49-F238E27FC236}">
                <a16:creationId xmlns="" xmlns:a16="http://schemas.microsoft.com/office/drawing/2014/main" id="{8406D93E-67FD-4C84-9435-5A851628F247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1578943" y="3993989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Picture Placeholder 9">
            <a:extLst>
              <a:ext uri="{FF2B5EF4-FFF2-40B4-BE49-F238E27FC236}">
                <a16:creationId xmlns="" xmlns:a16="http://schemas.microsoft.com/office/drawing/2014/main" id="{3488F792-D893-4121-A5E2-1E8FD2BD5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2549" y="3861225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0" name="AutoShape 1">
            <a:extLst>
              <a:ext uri="{FF2B5EF4-FFF2-40B4-BE49-F238E27FC236}">
                <a16:creationId xmlns="" xmlns:a16="http://schemas.microsoft.com/office/drawing/2014/main" id="{B95C48D1-456D-4A34-BAEF-E3EEF45BA284}"/>
              </a:ext>
            </a:extLst>
          </p:cNvPr>
          <p:cNvSpPr>
            <a:spLocks/>
          </p:cNvSpPr>
          <p:nvPr userDrawn="1"/>
        </p:nvSpPr>
        <p:spPr bwMode="auto">
          <a:xfrm rot="9469495">
            <a:off x="8161793" y="1492837"/>
            <a:ext cx="2451264" cy="238781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1">
                  <a:alpha val="90000"/>
                </a:schemeClr>
              </a:gs>
            </a:gsLst>
            <a:lin ang="84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9">
            <a:extLst>
              <a:ext uri="{FF2B5EF4-FFF2-40B4-BE49-F238E27FC236}">
                <a16:creationId xmlns="" xmlns:a16="http://schemas.microsoft.com/office/drawing/2014/main" id="{8D2ED337-E865-400D-A76C-6D2C70A062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5399" y="1360073"/>
            <a:ext cx="2317844" cy="2318481"/>
          </a:xfrm>
          <a:custGeom>
            <a:avLst/>
            <a:gdLst>
              <a:gd name="connsiteX0" fmla="*/ 1395487 w 3717308"/>
              <a:gd name="connsiteY0" fmla="*/ 248 h 3718330"/>
              <a:gd name="connsiteX1" fmla="*/ 1607145 w 3717308"/>
              <a:gd name="connsiteY1" fmla="*/ 18930 h 3718330"/>
              <a:gd name="connsiteX2" fmla="*/ 1652252 w 3717308"/>
              <a:gd name="connsiteY2" fmla="*/ 24888 h 3718330"/>
              <a:gd name="connsiteX3" fmla="*/ 1722365 w 3717308"/>
              <a:gd name="connsiteY3" fmla="*/ 43675 h 3718330"/>
              <a:gd name="connsiteX4" fmla="*/ 1749652 w 3717308"/>
              <a:gd name="connsiteY4" fmla="*/ 55853 h 3718330"/>
              <a:gd name="connsiteX5" fmla="*/ 2063317 w 3717308"/>
              <a:gd name="connsiteY5" fmla="*/ 195775 h 3718330"/>
              <a:gd name="connsiteX6" fmla="*/ 2449880 w 3717308"/>
              <a:gd name="connsiteY6" fmla="*/ 459411 h 3718330"/>
              <a:gd name="connsiteX7" fmla="*/ 2951625 w 3717308"/>
              <a:gd name="connsiteY7" fmla="*/ 920274 h 3718330"/>
              <a:gd name="connsiteX8" fmla="*/ 3375853 w 3717308"/>
              <a:gd name="connsiteY8" fmla="*/ 1424714 h 3718330"/>
              <a:gd name="connsiteX9" fmla="*/ 3600154 w 3717308"/>
              <a:gd name="connsiteY9" fmla="*/ 1810335 h 3718330"/>
              <a:gd name="connsiteX10" fmla="*/ 3705358 w 3717308"/>
              <a:gd name="connsiteY10" fmla="*/ 2151608 h 3718330"/>
              <a:gd name="connsiteX11" fmla="*/ 3705540 w 3717308"/>
              <a:gd name="connsiteY11" fmla="*/ 2443832 h 3718330"/>
              <a:gd name="connsiteX12" fmla="*/ 3698255 w 3717308"/>
              <a:gd name="connsiteY12" fmla="*/ 2491987 h 3718330"/>
              <a:gd name="connsiteX13" fmla="*/ 3683565 w 3717308"/>
              <a:gd name="connsiteY13" fmla="*/ 2546811 h 3718330"/>
              <a:gd name="connsiteX14" fmla="*/ 3677503 w 3717308"/>
              <a:gd name="connsiteY14" fmla="*/ 2559606 h 3718330"/>
              <a:gd name="connsiteX15" fmla="*/ 3647327 w 3717308"/>
              <a:gd name="connsiteY15" fmla="*/ 2637497 h 3718330"/>
              <a:gd name="connsiteX16" fmla="*/ 3464152 w 3717308"/>
              <a:gd name="connsiteY16" fmla="*/ 2909609 h 3718330"/>
              <a:gd name="connsiteX17" fmla="*/ 3132360 w 3717308"/>
              <a:gd name="connsiteY17" fmla="*/ 3172181 h 3718330"/>
              <a:gd name="connsiteX18" fmla="*/ 2719588 w 3717308"/>
              <a:gd name="connsiteY18" fmla="*/ 3375924 h 3718330"/>
              <a:gd name="connsiteX19" fmla="*/ 1698186 w 3717308"/>
              <a:gd name="connsiteY19" fmla="*/ 3665141 h 3718330"/>
              <a:gd name="connsiteX20" fmla="*/ 1132122 w 3717308"/>
              <a:gd name="connsiteY20" fmla="*/ 3718222 h 3718330"/>
              <a:gd name="connsiteX21" fmla="*/ 767581 w 3717308"/>
              <a:gd name="connsiteY21" fmla="*/ 3678402 h 3718330"/>
              <a:gd name="connsiteX22" fmla="*/ 749049 w 3717308"/>
              <a:gd name="connsiteY22" fmla="*/ 3676140 h 3718330"/>
              <a:gd name="connsiteX23" fmla="*/ 682048 w 3717308"/>
              <a:gd name="connsiteY23" fmla="*/ 3658187 h 3718330"/>
              <a:gd name="connsiteX24" fmla="*/ 660327 w 3717308"/>
              <a:gd name="connsiteY24" fmla="*/ 3649482 h 3718330"/>
              <a:gd name="connsiteX25" fmla="*/ 505370 w 3717308"/>
              <a:gd name="connsiteY25" fmla="*/ 3587594 h 3718330"/>
              <a:gd name="connsiteX26" fmla="*/ 157086 w 3717308"/>
              <a:gd name="connsiteY26" fmla="*/ 3261037 h 3718330"/>
              <a:gd name="connsiteX27" fmla="*/ 34099 w 3717308"/>
              <a:gd name="connsiteY27" fmla="*/ 2929779 h 3718330"/>
              <a:gd name="connsiteX28" fmla="*/ 900 w 3717308"/>
              <a:gd name="connsiteY28" fmla="*/ 2503259 h 3718330"/>
              <a:gd name="connsiteX29" fmla="*/ 31998 w 3717308"/>
              <a:gd name="connsiteY29" fmla="*/ 2153267 h 3718330"/>
              <a:gd name="connsiteX30" fmla="*/ 81104 w 3717308"/>
              <a:gd name="connsiteY30" fmla="*/ 1876954 h 3718330"/>
              <a:gd name="connsiteX31" fmla="*/ 144740 w 3717308"/>
              <a:gd name="connsiteY31" fmla="*/ 1606696 h 3718330"/>
              <a:gd name="connsiteX32" fmla="*/ 146752 w 3717308"/>
              <a:gd name="connsiteY32" fmla="*/ 1592636 h 3718330"/>
              <a:gd name="connsiteX33" fmla="*/ 159009 w 3717308"/>
              <a:gd name="connsiteY33" fmla="*/ 1546894 h 3718330"/>
              <a:gd name="connsiteX34" fmla="*/ 165919 w 3717308"/>
              <a:gd name="connsiteY34" fmla="*/ 1527657 h 3718330"/>
              <a:gd name="connsiteX35" fmla="*/ 270408 w 3717308"/>
              <a:gd name="connsiteY35" fmla="*/ 1190120 h 3718330"/>
              <a:gd name="connsiteX36" fmla="*/ 432913 w 3717308"/>
              <a:gd name="connsiteY36" fmla="*/ 793328 h 3718330"/>
              <a:gd name="connsiteX37" fmla="*/ 640646 w 3717308"/>
              <a:gd name="connsiteY37" fmla="*/ 443982 h 3718330"/>
              <a:gd name="connsiteX38" fmla="*/ 902343 w 3717308"/>
              <a:gd name="connsiteY38" fmla="*/ 174345 h 3718330"/>
              <a:gd name="connsiteX39" fmla="*/ 1395487 w 3717308"/>
              <a:gd name="connsiteY39" fmla="*/ 248 h 371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17308" h="3718330">
                <a:moveTo>
                  <a:pt x="1395487" y="248"/>
                </a:moveTo>
                <a:cubicBezTo>
                  <a:pt x="1466687" y="-1402"/>
                  <a:pt x="1537244" y="5247"/>
                  <a:pt x="1607145" y="18930"/>
                </a:cubicBezTo>
                <a:cubicBezTo>
                  <a:pt x="1621994" y="21828"/>
                  <a:pt x="1637131" y="23000"/>
                  <a:pt x="1652252" y="24888"/>
                </a:cubicBezTo>
                <a:cubicBezTo>
                  <a:pt x="1675677" y="31165"/>
                  <a:pt x="1699103" y="37442"/>
                  <a:pt x="1722365" y="43675"/>
                </a:cubicBezTo>
                <a:cubicBezTo>
                  <a:pt x="1731461" y="47734"/>
                  <a:pt x="1740122" y="52759"/>
                  <a:pt x="1749652" y="55853"/>
                </a:cubicBezTo>
                <a:cubicBezTo>
                  <a:pt x="1858979" y="91456"/>
                  <a:pt x="1963034" y="139524"/>
                  <a:pt x="2063317" y="195775"/>
                </a:cubicBezTo>
                <a:cubicBezTo>
                  <a:pt x="2199765" y="272350"/>
                  <a:pt x="2327632" y="361947"/>
                  <a:pt x="2449880" y="459411"/>
                </a:cubicBezTo>
                <a:cubicBezTo>
                  <a:pt x="2628062" y="601061"/>
                  <a:pt x="2793563" y="756617"/>
                  <a:pt x="2951625" y="920274"/>
                </a:cubicBezTo>
                <a:cubicBezTo>
                  <a:pt x="3104574" y="1078775"/>
                  <a:pt x="3248699" y="1244646"/>
                  <a:pt x="3375853" y="1424714"/>
                </a:cubicBezTo>
                <a:cubicBezTo>
                  <a:pt x="3461854" y="1546712"/>
                  <a:pt x="3539083" y="1673929"/>
                  <a:pt x="3600154" y="1810335"/>
                </a:cubicBezTo>
                <a:cubicBezTo>
                  <a:pt x="3649318" y="1919759"/>
                  <a:pt x="3686776" y="2032895"/>
                  <a:pt x="3705358" y="2151608"/>
                </a:cubicBezTo>
                <a:cubicBezTo>
                  <a:pt x="3720513" y="2249035"/>
                  <a:pt x="3721989" y="2346402"/>
                  <a:pt x="3705540" y="2443832"/>
                </a:cubicBezTo>
                <a:cubicBezTo>
                  <a:pt x="3702824" y="2459866"/>
                  <a:pt x="3700644" y="2475865"/>
                  <a:pt x="3698255" y="2491987"/>
                </a:cubicBezTo>
                <a:cubicBezTo>
                  <a:pt x="3693344" y="2510318"/>
                  <a:pt x="3688477" y="2528480"/>
                  <a:pt x="3683565" y="2546811"/>
                </a:cubicBezTo>
                <a:cubicBezTo>
                  <a:pt x="3681530" y="2551132"/>
                  <a:pt x="3679047" y="2555153"/>
                  <a:pt x="3677503" y="2559606"/>
                </a:cubicBezTo>
                <a:cubicBezTo>
                  <a:pt x="3667390" y="2585555"/>
                  <a:pt x="3658542" y="2612023"/>
                  <a:pt x="3647327" y="2637497"/>
                </a:cubicBezTo>
                <a:cubicBezTo>
                  <a:pt x="3603003" y="2739354"/>
                  <a:pt x="3540050" y="2828829"/>
                  <a:pt x="3464152" y="2909609"/>
                </a:cubicBezTo>
                <a:cubicBezTo>
                  <a:pt x="3366627" y="3013433"/>
                  <a:pt x="3253677" y="3098164"/>
                  <a:pt x="3132360" y="3172181"/>
                </a:cubicBezTo>
                <a:cubicBezTo>
                  <a:pt x="3000927" y="3252500"/>
                  <a:pt x="2862475" y="3319042"/>
                  <a:pt x="2719588" y="3375924"/>
                </a:cubicBezTo>
                <a:cubicBezTo>
                  <a:pt x="2389148" y="3507641"/>
                  <a:pt x="2047837" y="3601297"/>
                  <a:pt x="1698186" y="3665141"/>
                </a:cubicBezTo>
                <a:cubicBezTo>
                  <a:pt x="1510988" y="3699336"/>
                  <a:pt x="1322492" y="3720025"/>
                  <a:pt x="1132122" y="3718222"/>
                </a:cubicBezTo>
                <a:cubicBezTo>
                  <a:pt x="1009310" y="3717218"/>
                  <a:pt x="887217" y="3708295"/>
                  <a:pt x="767581" y="3678402"/>
                </a:cubicBezTo>
                <a:cubicBezTo>
                  <a:pt x="761475" y="3676946"/>
                  <a:pt x="755172" y="3676879"/>
                  <a:pt x="749049" y="3676140"/>
                </a:cubicBezTo>
                <a:cubicBezTo>
                  <a:pt x="726770" y="3670170"/>
                  <a:pt x="704327" y="3664156"/>
                  <a:pt x="682048" y="3658187"/>
                </a:cubicBezTo>
                <a:cubicBezTo>
                  <a:pt x="674783" y="3655159"/>
                  <a:pt x="667862" y="3651502"/>
                  <a:pt x="660327" y="3649482"/>
                </a:cubicBezTo>
                <a:cubicBezTo>
                  <a:pt x="606312" y="3634829"/>
                  <a:pt x="555099" y="3612996"/>
                  <a:pt x="505370" y="3587594"/>
                </a:cubicBezTo>
                <a:cubicBezTo>
                  <a:pt x="357638" y="3512502"/>
                  <a:pt x="240911" y="3404261"/>
                  <a:pt x="157086" y="3261037"/>
                </a:cubicBezTo>
                <a:cubicBezTo>
                  <a:pt x="96779" y="3157820"/>
                  <a:pt x="58333" y="3046402"/>
                  <a:pt x="34099" y="2929779"/>
                </a:cubicBezTo>
                <a:cubicBezTo>
                  <a:pt x="4940" y="2788946"/>
                  <a:pt x="-2922" y="2646610"/>
                  <a:pt x="900" y="2503259"/>
                </a:cubicBezTo>
                <a:cubicBezTo>
                  <a:pt x="4249" y="2385916"/>
                  <a:pt x="15449" y="2269416"/>
                  <a:pt x="31998" y="2153267"/>
                </a:cubicBezTo>
                <a:cubicBezTo>
                  <a:pt x="45085" y="2060524"/>
                  <a:pt x="60883" y="1968146"/>
                  <a:pt x="81104" y="1876954"/>
                </a:cubicBezTo>
                <a:cubicBezTo>
                  <a:pt x="100981" y="1786390"/>
                  <a:pt x="123434" y="1696697"/>
                  <a:pt x="144740" y="1606696"/>
                </a:cubicBezTo>
                <a:cubicBezTo>
                  <a:pt x="145793" y="1602112"/>
                  <a:pt x="146027" y="1597308"/>
                  <a:pt x="146752" y="1592636"/>
                </a:cubicBezTo>
                <a:cubicBezTo>
                  <a:pt x="150853" y="1577332"/>
                  <a:pt x="154908" y="1562197"/>
                  <a:pt x="159009" y="1546894"/>
                </a:cubicBezTo>
                <a:cubicBezTo>
                  <a:pt x="161258" y="1540467"/>
                  <a:pt x="163998" y="1534171"/>
                  <a:pt x="165919" y="1527657"/>
                </a:cubicBezTo>
                <a:cubicBezTo>
                  <a:pt x="197527" y="1414281"/>
                  <a:pt x="231801" y="1301440"/>
                  <a:pt x="270408" y="1190120"/>
                </a:cubicBezTo>
                <a:cubicBezTo>
                  <a:pt x="317515" y="1054943"/>
                  <a:pt x="370502" y="922062"/>
                  <a:pt x="432913" y="793328"/>
                </a:cubicBezTo>
                <a:cubicBezTo>
                  <a:pt x="492375" y="671014"/>
                  <a:pt x="559679" y="553505"/>
                  <a:pt x="640646" y="443982"/>
                </a:cubicBezTo>
                <a:cubicBezTo>
                  <a:pt x="715784" y="342451"/>
                  <a:pt x="800677" y="250383"/>
                  <a:pt x="902343" y="174345"/>
                </a:cubicBezTo>
                <a:cubicBezTo>
                  <a:pt x="1048530" y="65175"/>
                  <a:pt x="1211944" y="4420"/>
                  <a:pt x="1395487" y="2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o-RO"/>
          </a:p>
        </p:txBody>
      </p:sp>
      <p:sp>
        <p:nvSpPr>
          <p:cNvPr id="57" name="Text Placeholder 16">
            <a:extLst>
              <a:ext uri="{FF2B5EF4-FFF2-40B4-BE49-F238E27FC236}">
                <a16:creationId xmlns="" xmlns:a16="http://schemas.microsoft.com/office/drawing/2014/main" id="{31D58F20-43C3-47FF-9033-4EB748A5D8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58" name="Text Placeholder 16">
            <a:extLst>
              <a:ext uri="{FF2B5EF4-FFF2-40B4-BE49-F238E27FC236}">
                <a16:creationId xmlns="" xmlns:a16="http://schemas.microsoft.com/office/drawing/2014/main" id="{FFAB4611-8A5E-453A-B07E-845CC815C7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6542" y="2159651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4" name="Text Placeholder 16">
            <a:extLst>
              <a:ext uri="{FF2B5EF4-FFF2-40B4-BE49-F238E27FC236}">
                <a16:creationId xmlns="" xmlns:a16="http://schemas.microsoft.com/office/drawing/2014/main" id="{C4F2ECC2-D742-4511-834F-5586AEC9293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endParaRPr lang="ro-RO" dirty="0"/>
          </a:p>
        </p:txBody>
      </p:sp>
      <p:sp>
        <p:nvSpPr>
          <p:cNvPr id="65" name="Text Placeholder 16">
            <a:extLst>
              <a:ext uri="{FF2B5EF4-FFF2-40B4-BE49-F238E27FC236}">
                <a16:creationId xmlns="" xmlns:a16="http://schemas.microsoft.com/office/drawing/2014/main" id="{34D39EBA-A038-4993-B202-88847F6252E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9419" y="4595665"/>
            <a:ext cx="2828437" cy="3693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Titillium Bd" panose="00000800000000000000" pitchFamily="50" charset="0"/>
              </a:defRPr>
            </a:lvl1pPr>
          </a:lstStyle>
          <a:p>
            <a:pPr lvl="0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2989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97.xml"/><Relationship Id="rId89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20.xml"/><Relationship Id="rId71" Type="http://schemas.openxmlformats.org/officeDocument/2006/relationships/slideLayout" Target="../slideLayouts/slideLayout84.xml"/><Relationship Id="rId9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71.xml"/><Relationship Id="rId66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2.xml"/><Relationship Id="rId87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8.xml"/><Relationship Id="rId61" Type="http://schemas.openxmlformats.org/officeDocument/2006/relationships/slideLayout" Target="../slideLayouts/slideLayout74.xml"/><Relationship Id="rId82" Type="http://schemas.openxmlformats.org/officeDocument/2006/relationships/slideLayout" Target="../slideLayouts/slideLayout95.xml"/><Relationship Id="rId90" Type="http://schemas.openxmlformats.org/officeDocument/2006/relationships/slideLayout" Target="../slideLayouts/slideLayout103.xml"/><Relationship Id="rId95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77.xml"/><Relationship Id="rId69" Type="http://schemas.openxmlformats.org/officeDocument/2006/relationships/slideLayout" Target="../slideLayouts/slideLayout82.xml"/><Relationship Id="rId77" Type="http://schemas.openxmlformats.org/officeDocument/2006/relationships/slideLayout" Target="../slideLayouts/slideLayout90.xml"/><Relationship Id="rId100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72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3.xml"/><Relationship Id="rId85" Type="http://schemas.openxmlformats.org/officeDocument/2006/relationships/slideLayout" Target="../slideLayouts/slideLayout98.xml"/><Relationship Id="rId93" Type="http://schemas.openxmlformats.org/officeDocument/2006/relationships/slideLayout" Target="../slideLayouts/slideLayout106.xml"/><Relationship Id="rId9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72.xml"/><Relationship Id="rId67" Type="http://schemas.openxmlformats.org/officeDocument/2006/relationships/slideLayout" Target="../slideLayouts/slideLayout80.xml"/><Relationship Id="rId103" Type="http://schemas.openxmlformats.org/officeDocument/2006/relationships/theme" Target="../theme/theme5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8.xml"/><Relationship Id="rId83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101.xml"/><Relationship Id="rId91" Type="http://schemas.openxmlformats.org/officeDocument/2006/relationships/slideLayout" Target="../slideLayouts/slideLayout104.xml"/><Relationship Id="rId9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3.xml"/><Relationship Id="rId65" Type="http://schemas.openxmlformats.org/officeDocument/2006/relationships/slideLayout" Target="../slideLayouts/slideLayout78.xml"/><Relationship Id="rId73" Type="http://schemas.openxmlformats.org/officeDocument/2006/relationships/slideLayout" Target="../slideLayouts/slideLayout86.xml"/><Relationship Id="rId78" Type="http://schemas.openxmlformats.org/officeDocument/2006/relationships/slideLayout" Target="../slideLayouts/slideLayout91.xml"/><Relationship Id="rId81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9.xml"/><Relationship Id="rId94" Type="http://schemas.openxmlformats.org/officeDocument/2006/relationships/slideLayout" Target="../slideLayouts/slideLayout107.xml"/><Relationship Id="rId99" Type="http://schemas.openxmlformats.org/officeDocument/2006/relationships/slideLayout" Target="../slideLayouts/slideLayout112.xml"/><Relationship Id="rId10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2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="" xmlns:a16="http://schemas.microsoft.com/office/drawing/2014/main" id="{4A46572A-18DD-49E3-ABD3-02EE66EDC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ABC7D94-940F-4EF0-BB63-F285C50D7639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8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1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6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9" r:id="rId3"/>
    <p:sldLayoutId id="2147483830" r:id="rId4"/>
    <p:sldLayoutId id="2147483832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A63BA-25F0-4BBF-A264-7A06F2137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398" y="6423820"/>
            <a:ext cx="61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Titillium Bd" panose="00000800000000000000" pitchFamily="50" charset="0"/>
                <a:cs typeface="Segoe UI Light" panose="020B0502040204020203" pitchFamily="34" charset="0"/>
              </a:defRPr>
            </a:lvl1pPr>
          </a:lstStyle>
          <a:p>
            <a:fld id="{53D1C090-9DB2-4260-8B51-E5B7C5CA736C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 userDrawn="1"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EDAFA2B-F3BF-4E69-915E-98A92EB65D18}"/>
              </a:ext>
            </a:extLst>
          </p:cNvPr>
          <p:cNvSpPr/>
          <p:nvPr userDrawn="1"/>
        </p:nvSpPr>
        <p:spPr>
          <a:xfrm flipH="1">
            <a:off x="11892746" y="-43312"/>
            <a:ext cx="32178" cy="25920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826" r:id="rId2"/>
    <p:sldLayoutId id="2147483686" r:id="rId3"/>
    <p:sldLayoutId id="2147483699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695" r:id="rId36"/>
    <p:sldLayoutId id="2147483697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2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6" r:id="rId67"/>
    <p:sldLayoutId id="2147483787" r:id="rId68"/>
    <p:sldLayoutId id="2147483788" r:id="rId69"/>
    <p:sldLayoutId id="2147483789" r:id="rId70"/>
    <p:sldLayoutId id="2147483790" r:id="rId71"/>
    <p:sldLayoutId id="2147483791" r:id="rId72"/>
    <p:sldLayoutId id="2147483792" r:id="rId73"/>
    <p:sldLayoutId id="2147483793" r:id="rId74"/>
    <p:sldLayoutId id="2147483794" r:id="rId75"/>
    <p:sldLayoutId id="2147483795" r:id="rId76"/>
    <p:sldLayoutId id="2147483796" r:id="rId77"/>
    <p:sldLayoutId id="2147483797" r:id="rId78"/>
    <p:sldLayoutId id="2147483798" r:id="rId79"/>
    <p:sldLayoutId id="2147483799" r:id="rId80"/>
    <p:sldLayoutId id="2147483800" r:id="rId81"/>
    <p:sldLayoutId id="2147483801" r:id="rId82"/>
    <p:sldLayoutId id="2147483802" r:id="rId83"/>
    <p:sldLayoutId id="2147483803" r:id="rId84"/>
    <p:sldLayoutId id="2147483804" r:id="rId85"/>
    <p:sldLayoutId id="2147483805" r:id="rId86"/>
    <p:sldLayoutId id="2147483806" r:id="rId87"/>
    <p:sldLayoutId id="2147483807" r:id="rId88"/>
    <p:sldLayoutId id="2147483808" r:id="rId89"/>
    <p:sldLayoutId id="2147483809" r:id="rId90"/>
    <p:sldLayoutId id="2147483810" r:id="rId91"/>
    <p:sldLayoutId id="2147483811" r:id="rId92"/>
    <p:sldLayoutId id="2147483812" r:id="rId93"/>
    <p:sldLayoutId id="2147483813" r:id="rId94"/>
    <p:sldLayoutId id="2147483814" r:id="rId95"/>
    <p:sldLayoutId id="2147483815" r:id="rId96"/>
    <p:sldLayoutId id="2147483816" r:id="rId97"/>
    <p:sldLayoutId id="2147483817" r:id="rId98"/>
    <p:sldLayoutId id="2147483818" r:id="rId99"/>
    <p:sldLayoutId id="2147483819" r:id="rId100"/>
    <p:sldLayoutId id="2147483820" r:id="rId101"/>
    <p:sldLayoutId id="2147483831" r:id="rId10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8" Type="http://schemas.openxmlformats.org/officeDocument/2006/relationships/image" Target="../media/image41.svg"/><Relationship Id="rId3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6.svg"/><Relationship Id="rId10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.unity.com/project/creator-kit-beginner-code?uv=2020.2" TargetMode="External"/><Relationship Id="rId4" Type="http://schemas.openxmlformats.org/officeDocument/2006/relationships/hyperlink" Target="https://twitter.com/unitychan_pr/status/1247747852425523201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eg"/><Relationship Id="rId1" Type="http://schemas.openxmlformats.org/officeDocument/2006/relationships/video" Target="NULL" TargetMode="Externa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7" Type="http://schemas.openxmlformats.org/officeDocument/2006/relationships/image" Target="../media/image225.jpeg"/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38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stylized-plants-kit-188109" TargetMode="External"/><Relationship Id="rId7" Type="http://schemas.openxmlformats.org/officeDocument/2006/relationships/image" Target="../media/image236.png"/><Relationship Id="rId2" Type="http://schemas.openxmlformats.org/officeDocument/2006/relationships/hyperlink" Target="https://assetstore.unity.com/packages/essentials/asset-packs/standard-assets-for-unity-2018-4-323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hyperlink" Target="https://assetstore.unity.com/packages/3d/farm-animals-set-97945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8.jpeg"/><Relationship Id="rId4" Type="http://schemas.openxmlformats.org/officeDocument/2006/relationships/image" Target="../media/image247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1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fca73fedbc2a4588bcaf94" TargetMode="External"/><Relationship Id="rId2" Type="http://schemas.openxmlformats.org/officeDocument/2006/relationships/hyperlink" Target="https://learn.unity.com/project/creator-kit-beginner-code?uv=2020.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.ca/biology/scarr/Ruminant_Digestion.html" TargetMode="External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ja/download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e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jpeg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5.jpeg"/></Relationships>
</file>

<file path=ppt/slides/_rels/slide1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1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1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1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get-started-with-creator-kit-beginner-code?uv=2020.2&amp;projectId=5d48025dedbc2a0020e85be2#5d4c1dcdedbc2a0021904392" TargetMode="External"/><Relationship Id="rId2" Type="http://schemas.openxmlformats.org/officeDocument/2006/relationships/hyperlink" Target="https://learn.unity.com/tutorial/get-started-with-creator-kit-beginner-code?uv=2020.2&amp;projectId=5d48025dedbc2a0020e85be2#5d4c1dcdedbc2a0021904391" TargetMode="Externa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52.png"/><Relationship Id="rId7" Type="http://schemas.openxmlformats.org/officeDocument/2006/relationships/image" Target="../media/image454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456.png"/><Relationship Id="rId5" Type="http://schemas.openxmlformats.org/officeDocument/2006/relationships/image" Target="../media/image453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455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69.png"/><Relationship Id="rId18" Type="http://schemas.openxmlformats.org/officeDocument/2006/relationships/image" Target="../media/image7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12" Type="http://schemas.openxmlformats.org/officeDocument/2006/relationships/image" Target="../media/image65.svg"/><Relationship Id="rId17" Type="http://schemas.openxmlformats.org/officeDocument/2006/relationships/image" Target="../media/image47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svg"/><Relationship Id="rId11" Type="http://schemas.openxmlformats.org/officeDocument/2006/relationships/image" Target="../media/image468.png"/><Relationship Id="rId5" Type="http://schemas.openxmlformats.org/officeDocument/2006/relationships/image" Target="../media/image465.png"/><Relationship Id="rId15" Type="http://schemas.openxmlformats.org/officeDocument/2006/relationships/image" Target="../media/image34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Relationship Id="rId14" Type="http://schemas.openxmlformats.org/officeDocument/2006/relationships/image" Target="../media/image67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2.png"/><Relationship Id="rId5" Type="http://schemas.openxmlformats.org/officeDocument/2006/relationships/image" Target="../media/image43.svg"/><Relationship Id="rId4" Type="http://schemas.openxmlformats.org/officeDocument/2006/relationships/image" Target="../media/image461.png"/><Relationship Id="rId9" Type="http://schemas.openxmlformats.org/officeDocument/2006/relationships/image" Target="../media/image47.sv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477.png"/><Relationship Id="rId7" Type="http://schemas.openxmlformats.org/officeDocument/2006/relationships/image" Target="../media/image4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6.svg"/><Relationship Id="rId5" Type="http://schemas.openxmlformats.org/officeDocument/2006/relationships/image" Target="../media/image478.png"/><Relationship Id="rId4" Type="http://schemas.openxmlformats.org/officeDocument/2006/relationships/image" Target="../media/image74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76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3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0" Type="http://schemas.openxmlformats.org/officeDocument/2006/relationships/image" Target="../media/image475.png"/><Relationship Id="rId4" Type="http://schemas.openxmlformats.org/officeDocument/2006/relationships/image" Target="../media/image472.png"/><Relationship Id="rId9" Type="http://schemas.openxmlformats.org/officeDocument/2006/relationships/image" Target="../media/image47.sv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72.png"/><Relationship Id="rId7" Type="http://schemas.openxmlformats.org/officeDocument/2006/relationships/image" Target="../media/image47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svg"/><Relationship Id="rId5" Type="http://schemas.openxmlformats.org/officeDocument/2006/relationships/image" Target="../media/image474.png"/><Relationship Id="rId10" Type="http://schemas.openxmlformats.org/officeDocument/2006/relationships/image" Target="../media/image55.svg"/><Relationship Id="rId4" Type="http://schemas.openxmlformats.org/officeDocument/2006/relationships/image" Target="../media/image43.svg"/><Relationship Id="rId9" Type="http://schemas.openxmlformats.org/officeDocument/2006/relationships/image" Target="../media/image476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84.png"/><Relationship Id="rId7" Type="http://schemas.openxmlformats.org/officeDocument/2006/relationships/image" Target="../media/image4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5.svg"/><Relationship Id="rId5" Type="http://schemas.openxmlformats.org/officeDocument/2006/relationships/image" Target="../media/image468.png"/><Relationship Id="rId10" Type="http://schemas.openxmlformats.org/officeDocument/2006/relationships/image" Target="../media/image91.svg"/><Relationship Id="rId4" Type="http://schemas.openxmlformats.org/officeDocument/2006/relationships/image" Target="../media/image87.svg"/><Relationship Id="rId9" Type="http://schemas.openxmlformats.org/officeDocument/2006/relationships/image" Target="../media/image486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66.png"/><Relationship Id="rId5" Type="http://schemas.openxmlformats.org/officeDocument/2006/relationships/image" Target="../media/image59.svg"/><Relationship Id="rId10" Type="http://schemas.openxmlformats.org/officeDocument/2006/relationships/image" Target="../media/image487.png"/><Relationship Id="rId4" Type="http://schemas.openxmlformats.org/officeDocument/2006/relationships/image" Target="../media/image465.png"/><Relationship Id="rId9" Type="http://schemas.openxmlformats.org/officeDocument/2006/relationships/image" Target="../media/image63.sv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48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svg"/><Relationship Id="rId5" Type="http://schemas.openxmlformats.org/officeDocument/2006/relationships/image" Target="../media/image489.png"/><Relationship Id="rId4" Type="http://schemas.openxmlformats.org/officeDocument/2006/relationships/image" Target="../media/image93.svg"/><Relationship Id="rId9" Type="http://schemas.openxmlformats.org/officeDocument/2006/relationships/image" Target="../media/image490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464.png"/><Relationship Id="rId7" Type="http://schemas.openxmlformats.org/officeDocument/2006/relationships/image" Target="../media/image4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.svg"/><Relationship Id="rId5" Type="http://schemas.openxmlformats.org/officeDocument/2006/relationships/image" Target="../media/image465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4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93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495.png"/><Relationship Id="rId4" Type="http://schemas.openxmlformats.org/officeDocument/2006/relationships/image" Target="../media/image492.png"/><Relationship Id="rId9" Type="http://schemas.openxmlformats.org/officeDocument/2006/relationships/image" Target="../media/image105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117.sv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12" Type="http://schemas.openxmlformats.org/officeDocument/2006/relationships/image" Target="../media/image50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97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499.png"/><Relationship Id="rId4" Type="http://schemas.openxmlformats.org/officeDocument/2006/relationships/image" Target="../media/image495.png"/><Relationship Id="rId9" Type="http://schemas.openxmlformats.org/officeDocument/2006/relationships/image" Target="../media/image113.sv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492.png"/><Relationship Id="rId7" Type="http://schemas.openxmlformats.org/officeDocument/2006/relationships/image" Target="../media/image501.png"/><Relationship Id="rId12" Type="http://schemas.openxmlformats.org/officeDocument/2006/relationships/image" Target="../media/image12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svg"/><Relationship Id="rId11" Type="http://schemas.openxmlformats.org/officeDocument/2006/relationships/image" Target="../media/image503.png"/><Relationship Id="rId5" Type="http://schemas.openxmlformats.org/officeDocument/2006/relationships/image" Target="../media/image491.png"/><Relationship Id="rId10" Type="http://schemas.openxmlformats.org/officeDocument/2006/relationships/image" Target="../media/image121.svg"/><Relationship Id="rId4" Type="http://schemas.openxmlformats.org/officeDocument/2006/relationships/image" Target="../media/image101.svg"/><Relationship Id="rId9" Type="http://schemas.openxmlformats.org/officeDocument/2006/relationships/image" Target="../media/image502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71.svg"/><Relationship Id="rId7" Type="http://schemas.openxmlformats.org/officeDocument/2006/relationships/image" Target="../media/image127.sv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05.png"/><Relationship Id="rId5" Type="http://schemas.openxmlformats.org/officeDocument/2006/relationships/image" Target="../media/image125.svg"/><Relationship Id="rId4" Type="http://schemas.openxmlformats.org/officeDocument/2006/relationships/image" Target="../media/image504.png"/><Relationship Id="rId9" Type="http://schemas.openxmlformats.org/officeDocument/2006/relationships/image" Target="../media/image129.sv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10.png"/><Relationship Id="rId5" Type="http://schemas.openxmlformats.org/officeDocument/2006/relationships/image" Target="../media/image135.svg"/><Relationship Id="rId4" Type="http://schemas.openxmlformats.org/officeDocument/2006/relationships/image" Target="../media/image509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chart" Target="../charts/chart1.xml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59.png"/><Relationship Id="rId5" Type="http://schemas.openxmlformats.org/officeDocument/2006/relationships/image" Target="../media/image35.svg"/><Relationship Id="rId4" Type="http://schemas.openxmlformats.org/officeDocument/2006/relationships/image" Target="../media/image458.png"/><Relationship Id="rId9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13.png"/><Relationship Id="rId5" Type="http://schemas.openxmlformats.org/officeDocument/2006/relationships/image" Target="../media/image141.svg"/><Relationship Id="rId4" Type="http://schemas.openxmlformats.org/officeDocument/2006/relationships/image" Target="../media/image512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14.png"/><Relationship Id="rId7" Type="http://schemas.openxmlformats.org/officeDocument/2006/relationships/image" Target="../media/image516.png"/><Relationship Id="rId12" Type="http://schemas.openxmlformats.org/officeDocument/2006/relationships/image" Target="../media/image15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47.svg"/><Relationship Id="rId11" Type="http://schemas.openxmlformats.org/officeDocument/2006/relationships/image" Target="../media/image518.png"/><Relationship Id="rId5" Type="http://schemas.openxmlformats.org/officeDocument/2006/relationships/image" Target="../media/image515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517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519.png"/><Relationship Id="rId7" Type="http://schemas.openxmlformats.org/officeDocument/2006/relationships/image" Target="../media/image5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155.sv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61.svg"/><Relationship Id="rId4" Type="http://schemas.openxmlformats.org/officeDocument/2006/relationships/image" Target="../media/image522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chart" Target="../charts/chart7.xml"/><Relationship Id="rId7" Type="http://schemas.openxmlformats.org/officeDocument/2006/relationships/image" Target="../media/image16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23.png"/><Relationship Id="rId11" Type="http://schemas.openxmlformats.org/officeDocument/2006/relationships/image" Target="../media/image167.svg"/><Relationship Id="rId5" Type="http://schemas.openxmlformats.org/officeDocument/2006/relationships/chart" Target="../charts/chart9.xml"/><Relationship Id="rId10" Type="http://schemas.openxmlformats.org/officeDocument/2006/relationships/image" Target="../media/image525.png"/><Relationship Id="rId4" Type="http://schemas.openxmlformats.org/officeDocument/2006/relationships/chart" Target="../charts/chart8.xml"/><Relationship Id="rId9" Type="http://schemas.openxmlformats.org/officeDocument/2006/relationships/image" Target="../media/image165.sv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6.xml"/><Relationship Id="rId5" Type="http://schemas.openxmlformats.org/officeDocument/2006/relationships/chart" Target="../charts/chart10.xml"/><Relationship Id="rId4" Type="http://schemas.openxmlformats.org/officeDocument/2006/relationships/image" Target="../media/image169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529.png"/><Relationship Id="rId5" Type="http://schemas.openxmlformats.org/officeDocument/2006/relationships/image" Target="../media/image173.svg"/><Relationship Id="rId4" Type="http://schemas.openxmlformats.org/officeDocument/2006/relationships/image" Target="../media/image528.png"/><Relationship Id="rId9" Type="http://schemas.openxmlformats.org/officeDocument/2006/relationships/image" Target="../media/image177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image" Target="../media/image179.svg"/><Relationship Id="rId7" Type="http://schemas.openxmlformats.org/officeDocument/2006/relationships/chart" Target="../charts/chart12.xml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1.svg"/><Relationship Id="rId5" Type="http://schemas.openxmlformats.org/officeDocument/2006/relationships/image" Target="../media/image532.png"/><Relationship Id="rId10" Type="http://schemas.openxmlformats.org/officeDocument/2006/relationships/chart" Target="../charts/chart13.xml"/><Relationship Id="rId4" Type="http://schemas.openxmlformats.org/officeDocument/2006/relationships/chart" Target="../charts/chart11.xml"/><Relationship Id="rId9" Type="http://schemas.openxmlformats.org/officeDocument/2006/relationships/image" Target="../media/image183.sv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37.png"/><Relationship Id="rId5" Type="http://schemas.openxmlformats.org/officeDocument/2006/relationships/image" Target="../media/image203.svg"/><Relationship Id="rId4" Type="http://schemas.openxmlformats.org/officeDocument/2006/relationships/image" Target="../media/image536.png"/><Relationship Id="rId9" Type="http://schemas.openxmlformats.org/officeDocument/2006/relationships/image" Target="../media/image207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544.png"/><Relationship Id="rId3" Type="http://schemas.openxmlformats.org/officeDocument/2006/relationships/image" Target="../media/image539.png"/><Relationship Id="rId7" Type="http://schemas.openxmlformats.org/officeDocument/2006/relationships/image" Target="../media/image541.png"/><Relationship Id="rId12" Type="http://schemas.openxmlformats.org/officeDocument/2006/relationships/image" Target="../media/image217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1.sv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11.svg"/><Relationship Id="rId11" Type="http://schemas.openxmlformats.org/officeDocument/2006/relationships/image" Target="../media/image543.png"/><Relationship Id="rId5" Type="http://schemas.openxmlformats.org/officeDocument/2006/relationships/image" Target="../media/image540.png"/><Relationship Id="rId15" Type="http://schemas.openxmlformats.org/officeDocument/2006/relationships/image" Target="../media/image545.png"/><Relationship Id="rId10" Type="http://schemas.openxmlformats.org/officeDocument/2006/relationships/image" Target="../media/image215.svg"/><Relationship Id="rId4" Type="http://schemas.openxmlformats.org/officeDocument/2006/relationships/image" Target="../media/image209.svg"/><Relationship Id="rId9" Type="http://schemas.openxmlformats.org/officeDocument/2006/relationships/image" Target="../media/image542.png"/><Relationship Id="rId14" Type="http://schemas.openxmlformats.org/officeDocument/2006/relationships/image" Target="../media/image219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46.png"/><Relationship Id="rId5" Type="http://schemas.openxmlformats.org/officeDocument/2006/relationships/image" Target="../media/image211.svg"/><Relationship Id="rId4" Type="http://schemas.openxmlformats.org/officeDocument/2006/relationships/image" Target="../media/image540.png"/><Relationship Id="rId9" Type="http://schemas.openxmlformats.org/officeDocument/2006/relationships/image" Target="../media/image225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235.svg"/><Relationship Id="rId3" Type="http://schemas.openxmlformats.org/officeDocument/2006/relationships/image" Target="../media/image43.svg"/><Relationship Id="rId7" Type="http://schemas.openxmlformats.org/officeDocument/2006/relationships/image" Target="../media/image229.svg"/><Relationship Id="rId12" Type="http://schemas.openxmlformats.org/officeDocument/2006/relationships/image" Target="../media/image55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49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551.png"/><Relationship Id="rId4" Type="http://schemas.openxmlformats.org/officeDocument/2006/relationships/image" Target="../media/image548.png"/><Relationship Id="rId9" Type="http://schemas.openxmlformats.org/officeDocument/2006/relationships/image" Target="../media/image231.sv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39.svg"/><Relationship Id="rId4" Type="http://schemas.openxmlformats.org/officeDocument/2006/relationships/image" Target="../media/image554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svg"/><Relationship Id="rId3" Type="http://schemas.openxmlformats.org/officeDocument/2006/relationships/image" Target="../media/image555.png"/><Relationship Id="rId7" Type="http://schemas.openxmlformats.org/officeDocument/2006/relationships/image" Target="../media/image5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3.svg"/><Relationship Id="rId5" Type="http://schemas.openxmlformats.org/officeDocument/2006/relationships/image" Target="../media/image556.png"/><Relationship Id="rId10" Type="http://schemas.openxmlformats.org/officeDocument/2006/relationships/image" Target="../media/image87.svg"/><Relationship Id="rId4" Type="http://schemas.openxmlformats.org/officeDocument/2006/relationships/image" Target="../media/image241.svg"/><Relationship Id="rId9" Type="http://schemas.openxmlformats.org/officeDocument/2006/relationships/image" Target="../media/image484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9.svg"/><Relationship Id="rId5" Type="http://schemas.openxmlformats.org/officeDocument/2006/relationships/image" Target="../media/image559.png"/><Relationship Id="rId4" Type="http://schemas.openxmlformats.org/officeDocument/2006/relationships/image" Target="../media/image247.sv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253.sv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61.png"/><Relationship Id="rId5" Type="http://schemas.openxmlformats.org/officeDocument/2006/relationships/image" Target="../media/image251.svg"/><Relationship Id="rId4" Type="http://schemas.openxmlformats.org/officeDocument/2006/relationships/image" Target="../media/image560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563.png"/><Relationship Id="rId7" Type="http://schemas.openxmlformats.org/officeDocument/2006/relationships/image" Target="../media/image565.png"/><Relationship Id="rId2" Type="http://schemas.openxmlformats.org/officeDocument/2006/relationships/image" Target="../media/image562.jpe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58.svg"/><Relationship Id="rId5" Type="http://schemas.openxmlformats.org/officeDocument/2006/relationships/image" Target="../media/image564.png"/><Relationship Id="rId10" Type="http://schemas.openxmlformats.org/officeDocument/2006/relationships/image" Target="../media/image262.svg"/><Relationship Id="rId4" Type="http://schemas.openxmlformats.org/officeDocument/2006/relationships/image" Target="../media/image256.svg"/><Relationship Id="rId9" Type="http://schemas.openxmlformats.org/officeDocument/2006/relationships/image" Target="../media/image566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sv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66.svg"/><Relationship Id="rId4" Type="http://schemas.openxmlformats.org/officeDocument/2006/relationships/image" Target="../media/image568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47.svg"/><Relationship Id="rId7" Type="http://schemas.openxmlformats.org/officeDocument/2006/relationships/image" Target="../media/image26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69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70.sv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sv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74.svg"/><Relationship Id="rId4" Type="http://schemas.openxmlformats.org/officeDocument/2006/relationships/image" Target="../media/image572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7.svg"/><Relationship Id="rId7" Type="http://schemas.openxmlformats.org/officeDocument/2006/relationships/image" Target="../media/image8.sv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15.png"/><Relationship Id="rId5" Type="http://schemas.openxmlformats.org/officeDocument/2006/relationships/image" Target="../media/image249.svg"/><Relationship Id="rId4" Type="http://schemas.openxmlformats.org/officeDocument/2006/relationships/image" Target="../media/image559.png"/><Relationship Id="rId9" Type="http://schemas.openxmlformats.org/officeDocument/2006/relationships/image" Target="../media/image2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485.png"/><Relationship Id="rId5" Type="http://schemas.openxmlformats.org/officeDocument/2006/relationships/image" Target="../media/image65.svg"/><Relationship Id="rId4" Type="http://schemas.openxmlformats.org/officeDocument/2006/relationships/image" Target="../media/image468.png"/><Relationship Id="rId9" Type="http://schemas.openxmlformats.org/officeDocument/2006/relationships/image" Target="../media/image91.sv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575.png"/><Relationship Id="rId3" Type="http://schemas.openxmlformats.org/officeDocument/2006/relationships/image" Target="../media/image34.png"/><Relationship Id="rId7" Type="http://schemas.openxmlformats.org/officeDocument/2006/relationships/image" Target="../media/image470.png"/><Relationship Id="rId12" Type="http://schemas.openxmlformats.org/officeDocument/2006/relationships/image" Target="../media/image177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9.svg"/><Relationship Id="rId11" Type="http://schemas.openxmlformats.org/officeDocument/2006/relationships/image" Target="../media/image530.png"/><Relationship Id="rId5" Type="http://schemas.openxmlformats.org/officeDocument/2006/relationships/image" Target="../media/image521.png"/><Relationship Id="rId15" Type="http://schemas.openxmlformats.org/officeDocument/2006/relationships/image" Target="../media/image576.png"/><Relationship Id="rId10" Type="http://schemas.openxmlformats.org/officeDocument/2006/relationships/image" Target="../media/image278.svg"/><Relationship Id="rId4" Type="http://schemas.openxmlformats.org/officeDocument/2006/relationships/image" Target="../media/image69.svg"/><Relationship Id="rId9" Type="http://schemas.openxmlformats.org/officeDocument/2006/relationships/image" Target="../media/image574.png"/><Relationship Id="rId14" Type="http://schemas.openxmlformats.org/officeDocument/2006/relationships/image" Target="../media/image280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svg"/><Relationship Id="rId3" Type="http://schemas.openxmlformats.org/officeDocument/2006/relationships/image" Target="../media/image577.png"/><Relationship Id="rId7" Type="http://schemas.openxmlformats.org/officeDocument/2006/relationships/image" Target="../media/image578.png"/><Relationship Id="rId12" Type="http://schemas.openxmlformats.org/officeDocument/2006/relationships/image" Target="../media/image28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29.svg"/><Relationship Id="rId11" Type="http://schemas.openxmlformats.org/officeDocument/2006/relationships/image" Target="../media/image580.png"/><Relationship Id="rId5" Type="http://schemas.openxmlformats.org/officeDocument/2006/relationships/image" Target="../media/image549.png"/><Relationship Id="rId10" Type="http://schemas.openxmlformats.org/officeDocument/2006/relationships/image" Target="../media/image287.svg"/><Relationship Id="rId4" Type="http://schemas.openxmlformats.org/officeDocument/2006/relationships/image" Target="../media/image283.svg"/><Relationship Id="rId9" Type="http://schemas.openxmlformats.org/officeDocument/2006/relationships/image" Target="../media/image579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microsoft.com/office/2007/relationships/hdphoto" Target="../media/hdphoto2.wdp"/><Relationship Id="rId4" Type="http://schemas.openxmlformats.org/officeDocument/2006/relationships/image" Target="../media/image79.jpe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3" Type="http://schemas.openxmlformats.org/officeDocument/2006/relationships/image" Target="../media/image583.png"/><Relationship Id="rId7" Type="http://schemas.openxmlformats.org/officeDocument/2006/relationships/image" Target="../media/image5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98.svg"/><Relationship Id="rId5" Type="http://schemas.openxmlformats.org/officeDocument/2006/relationships/image" Target="../media/image584.png"/><Relationship Id="rId10" Type="http://schemas.openxmlformats.org/officeDocument/2006/relationships/image" Target="../media/image302.svg"/><Relationship Id="rId4" Type="http://schemas.openxmlformats.org/officeDocument/2006/relationships/image" Target="../media/image296.svg"/><Relationship Id="rId9" Type="http://schemas.openxmlformats.org/officeDocument/2006/relationships/image" Target="../media/image586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svg"/><Relationship Id="rId3" Type="http://schemas.openxmlformats.org/officeDocument/2006/relationships/image" Target="../media/image587.png"/><Relationship Id="rId7" Type="http://schemas.openxmlformats.org/officeDocument/2006/relationships/image" Target="../media/image588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5.svg"/><Relationship Id="rId11" Type="http://schemas.openxmlformats.org/officeDocument/2006/relationships/image" Target="../media/image500.png"/><Relationship Id="rId5" Type="http://schemas.openxmlformats.org/officeDocument/2006/relationships/image" Target="../media/image499.png"/><Relationship Id="rId10" Type="http://schemas.openxmlformats.org/officeDocument/2006/relationships/image" Target="../media/image308.svg"/><Relationship Id="rId4" Type="http://schemas.openxmlformats.org/officeDocument/2006/relationships/image" Target="../media/image304.svg"/><Relationship Id="rId9" Type="http://schemas.openxmlformats.org/officeDocument/2006/relationships/image" Target="../media/image589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svg"/><Relationship Id="rId3" Type="http://schemas.openxmlformats.org/officeDocument/2006/relationships/image" Target="../media/image590.png"/><Relationship Id="rId7" Type="http://schemas.openxmlformats.org/officeDocument/2006/relationships/image" Target="../media/image5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57.svg"/><Relationship Id="rId5" Type="http://schemas.openxmlformats.org/officeDocument/2006/relationships/image" Target="../media/image520.png"/><Relationship Id="rId4" Type="http://schemas.openxmlformats.org/officeDocument/2006/relationships/image" Target="../media/image310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svg"/><Relationship Id="rId13" Type="http://schemas.openxmlformats.org/officeDocument/2006/relationships/image" Target="../media/image593.png"/><Relationship Id="rId3" Type="http://schemas.openxmlformats.org/officeDocument/2006/relationships/image" Target="../media/image592.png"/><Relationship Id="rId7" Type="http://schemas.openxmlformats.org/officeDocument/2006/relationships/image" Target="../media/image32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6.svg"/><Relationship Id="rId11" Type="http://schemas.openxmlformats.org/officeDocument/2006/relationships/image" Target="../media/image486.png"/><Relationship Id="rId5" Type="http://schemas.openxmlformats.org/officeDocument/2006/relationships/image" Target="../media/image33.png"/><Relationship Id="rId10" Type="http://schemas.openxmlformats.org/officeDocument/2006/relationships/image" Target="../media/image55.svg"/><Relationship Id="rId4" Type="http://schemas.openxmlformats.org/officeDocument/2006/relationships/image" Target="../media/image314.svg"/><Relationship Id="rId9" Type="http://schemas.openxmlformats.org/officeDocument/2006/relationships/image" Target="../media/image476.png"/><Relationship Id="rId14" Type="http://schemas.openxmlformats.org/officeDocument/2006/relationships/image" Target="../media/image320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svg"/><Relationship Id="rId13" Type="http://schemas.openxmlformats.org/officeDocument/2006/relationships/image" Target="../media/image599.png"/><Relationship Id="rId3" Type="http://schemas.openxmlformats.org/officeDocument/2006/relationships/image" Target="../media/image594.png"/><Relationship Id="rId7" Type="http://schemas.openxmlformats.org/officeDocument/2006/relationships/image" Target="../media/image596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24.svg"/><Relationship Id="rId11" Type="http://schemas.openxmlformats.org/officeDocument/2006/relationships/image" Target="../media/image598.png"/><Relationship Id="rId5" Type="http://schemas.openxmlformats.org/officeDocument/2006/relationships/image" Target="../media/image595.png"/><Relationship Id="rId10" Type="http://schemas.openxmlformats.org/officeDocument/2006/relationships/image" Target="../media/image328.svg"/><Relationship Id="rId4" Type="http://schemas.openxmlformats.org/officeDocument/2006/relationships/image" Target="../media/image322.svg"/><Relationship Id="rId9" Type="http://schemas.openxmlformats.org/officeDocument/2006/relationships/image" Target="../media/image597.png"/><Relationship Id="rId14" Type="http://schemas.openxmlformats.org/officeDocument/2006/relationships/image" Target="../media/image332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600.png"/><Relationship Id="rId7" Type="http://schemas.openxmlformats.org/officeDocument/2006/relationships/image" Target="../media/image601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18.svg"/><Relationship Id="rId11" Type="http://schemas.openxmlformats.org/officeDocument/2006/relationships/image" Target="../media/image582.png"/><Relationship Id="rId5" Type="http://schemas.openxmlformats.org/officeDocument/2006/relationships/image" Target="../media/image32.png"/><Relationship Id="rId10" Type="http://schemas.openxmlformats.org/officeDocument/2006/relationships/image" Target="../media/image91.svg"/><Relationship Id="rId4" Type="http://schemas.openxmlformats.org/officeDocument/2006/relationships/image" Target="../media/image334.svg"/><Relationship Id="rId9" Type="http://schemas.openxmlformats.org/officeDocument/2006/relationships/image" Target="../media/image486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svg"/><Relationship Id="rId13" Type="http://schemas.openxmlformats.org/officeDocument/2006/relationships/image" Target="../media/image605.png"/><Relationship Id="rId18" Type="http://schemas.openxmlformats.org/officeDocument/2006/relationships/image" Target="../media/image347.svg"/><Relationship Id="rId3" Type="http://schemas.openxmlformats.org/officeDocument/2006/relationships/image" Target="../media/image567.png"/><Relationship Id="rId7" Type="http://schemas.openxmlformats.org/officeDocument/2006/relationships/image" Target="../media/image603.png"/><Relationship Id="rId12" Type="http://schemas.openxmlformats.org/officeDocument/2006/relationships/image" Target="../media/image245.svg"/><Relationship Id="rId17" Type="http://schemas.openxmlformats.org/officeDocument/2006/relationships/image" Target="../media/image60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45.svg"/><Relationship Id="rId20" Type="http://schemas.openxmlformats.org/officeDocument/2006/relationships/image" Target="../media/image349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337.svg"/><Relationship Id="rId11" Type="http://schemas.openxmlformats.org/officeDocument/2006/relationships/image" Target="../media/image557.png"/><Relationship Id="rId5" Type="http://schemas.openxmlformats.org/officeDocument/2006/relationships/image" Target="../media/image602.png"/><Relationship Id="rId15" Type="http://schemas.openxmlformats.org/officeDocument/2006/relationships/image" Target="../media/image606.png"/><Relationship Id="rId10" Type="http://schemas.openxmlformats.org/officeDocument/2006/relationships/image" Target="../media/image341.svg"/><Relationship Id="rId19" Type="http://schemas.openxmlformats.org/officeDocument/2006/relationships/image" Target="../media/image608.png"/><Relationship Id="rId4" Type="http://schemas.openxmlformats.org/officeDocument/2006/relationships/image" Target="../media/image264.svg"/><Relationship Id="rId9" Type="http://schemas.openxmlformats.org/officeDocument/2006/relationships/image" Target="../media/image604.png"/><Relationship Id="rId14" Type="http://schemas.openxmlformats.org/officeDocument/2006/relationships/image" Target="../media/image343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473.png"/><Relationship Id="rId7" Type="http://schemas.openxmlformats.org/officeDocument/2006/relationships/image" Target="../media/image465.png"/><Relationship Id="rId12" Type="http://schemas.openxmlformats.org/officeDocument/2006/relationships/image" Target="../media/image2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91.svg"/><Relationship Id="rId11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61.svg"/><Relationship Id="rId4" Type="http://schemas.openxmlformats.org/officeDocument/2006/relationships/image" Target="../media/image72.svg"/><Relationship Id="rId9" Type="http://schemas.openxmlformats.org/officeDocument/2006/relationships/image" Target="../media/image466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svg"/><Relationship Id="rId3" Type="http://schemas.openxmlformats.org/officeDocument/2006/relationships/image" Target="../media/image581.pn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92.svg"/><Relationship Id="rId5" Type="http://schemas.openxmlformats.org/officeDocument/2006/relationships/image" Target="../media/image465.png"/><Relationship Id="rId10" Type="http://schemas.openxmlformats.org/officeDocument/2006/relationships/image" Target="../media/image61.svg"/><Relationship Id="rId4" Type="http://schemas.openxmlformats.org/officeDocument/2006/relationships/image" Target="../media/image291.svg"/><Relationship Id="rId9" Type="http://schemas.openxmlformats.org/officeDocument/2006/relationships/image" Target="../media/image466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353.svg"/><Relationship Id="rId5" Type="http://schemas.openxmlformats.org/officeDocument/2006/relationships/image" Target="../media/image610.png"/><Relationship Id="rId4" Type="http://schemas.openxmlformats.org/officeDocument/2006/relationships/image" Target="../media/image351.svg"/></Relationships>
</file>

<file path=ppt/slides/_rels/slide2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svg"/><Relationship Id="rId3" Type="http://schemas.openxmlformats.org/officeDocument/2006/relationships/image" Target="../media/image611.png"/><Relationship Id="rId7" Type="http://schemas.openxmlformats.org/officeDocument/2006/relationships/image" Target="../media/image6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357.svg"/><Relationship Id="rId5" Type="http://schemas.openxmlformats.org/officeDocument/2006/relationships/image" Target="../media/image612.png"/><Relationship Id="rId10" Type="http://schemas.openxmlformats.org/officeDocument/2006/relationships/image" Target="../media/image361.svg"/><Relationship Id="rId4" Type="http://schemas.openxmlformats.org/officeDocument/2006/relationships/image" Target="../media/image355.svg"/><Relationship Id="rId9" Type="http://schemas.openxmlformats.org/officeDocument/2006/relationships/image" Target="../media/image614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svg"/><Relationship Id="rId3" Type="http://schemas.openxmlformats.org/officeDocument/2006/relationships/image" Target="../media/image615.png"/><Relationship Id="rId7" Type="http://schemas.openxmlformats.org/officeDocument/2006/relationships/image" Target="../media/image6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71.svg"/><Relationship Id="rId5" Type="http://schemas.openxmlformats.org/officeDocument/2006/relationships/image" Target="../media/image616.png"/><Relationship Id="rId10" Type="http://schemas.openxmlformats.org/officeDocument/2006/relationships/image" Target="../media/image375.svg"/><Relationship Id="rId4" Type="http://schemas.openxmlformats.org/officeDocument/2006/relationships/image" Target="../media/image369.svg"/><Relationship Id="rId9" Type="http://schemas.openxmlformats.org/officeDocument/2006/relationships/image" Target="../media/image618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19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7.svg"/><Relationship Id="rId9" Type="http://schemas.openxmlformats.org/officeDocument/2006/relationships/image" Target="../media/image483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620.png"/><Relationship Id="rId7" Type="http://schemas.openxmlformats.org/officeDocument/2006/relationships/image" Target="../media/image4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81.svg"/><Relationship Id="rId5" Type="http://schemas.openxmlformats.org/officeDocument/2006/relationships/image" Target="../media/image481.png"/><Relationship Id="rId10" Type="http://schemas.openxmlformats.org/officeDocument/2006/relationships/image" Target="../media/image85.svg"/><Relationship Id="rId4" Type="http://schemas.openxmlformats.org/officeDocument/2006/relationships/image" Target="../media/image379.svg"/><Relationship Id="rId9" Type="http://schemas.openxmlformats.org/officeDocument/2006/relationships/image" Target="../media/image483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623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12" Type="http://schemas.openxmlformats.org/officeDocument/2006/relationships/image" Target="../media/image385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3.svg"/><Relationship Id="rId11" Type="http://schemas.openxmlformats.org/officeDocument/2006/relationships/image" Target="../media/image622.png"/><Relationship Id="rId5" Type="http://schemas.openxmlformats.org/officeDocument/2006/relationships/image" Target="../media/image472.png"/><Relationship Id="rId10" Type="http://schemas.openxmlformats.org/officeDocument/2006/relationships/image" Target="../media/image383.svg"/><Relationship Id="rId4" Type="http://schemas.openxmlformats.org/officeDocument/2006/relationships/image" Target="../media/image41.svg"/><Relationship Id="rId9" Type="http://schemas.openxmlformats.org/officeDocument/2006/relationships/image" Target="../media/image621.png"/><Relationship Id="rId14" Type="http://schemas.openxmlformats.org/officeDocument/2006/relationships/image" Target="../media/image387.sv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6.xml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481.png"/><Relationship Id="rId7" Type="http://schemas.openxmlformats.org/officeDocument/2006/relationships/image" Target="../media/image4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83.svg"/><Relationship Id="rId5" Type="http://schemas.openxmlformats.org/officeDocument/2006/relationships/image" Target="../media/image482.png"/><Relationship Id="rId4" Type="http://schemas.openxmlformats.org/officeDocument/2006/relationships/image" Target="../media/image81.sv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89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svg"/><Relationship Id="rId13" Type="http://schemas.openxmlformats.org/officeDocument/2006/relationships/image" Target="../media/image34.png"/><Relationship Id="rId3" Type="http://schemas.openxmlformats.org/officeDocument/2006/relationships/image" Target="../media/image491.png"/><Relationship Id="rId7" Type="http://schemas.openxmlformats.org/officeDocument/2006/relationships/image" Target="../media/image625.png"/><Relationship Id="rId12" Type="http://schemas.openxmlformats.org/officeDocument/2006/relationships/image" Target="../media/image395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43.svg"/><Relationship Id="rId11" Type="http://schemas.openxmlformats.org/officeDocument/2006/relationships/image" Target="../media/image627.png"/><Relationship Id="rId5" Type="http://schemas.openxmlformats.org/officeDocument/2006/relationships/image" Target="../media/image472.png"/><Relationship Id="rId10" Type="http://schemas.openxmlformats.org/officeDocument/2006/relationships/image" Target="../media/image393.svg"/><Relationship Id="rId4" Type="http://schemas.openxmlformats.org/officeDocument/2006/relationships/image" Target="../media/image99.svg"/><Relationship Id="rId9" Type="http://schemas.openxmlformats.org/officeDocument/2006/relationships/image" Target="../media/image626.png"/><Relationship Id="rId14" Type="http://schemas.openxmlformats.org/officeDocument/2006/relationships/image" Target="../media/image69.sv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introduction-to-variables?projectId=5d48025dedbc2a0020e85be2&amp;uv=2020.2#5d4c242eedbc2a001f636eca" TargetMode="External"/><Relationship Id="rId2" Type="http://schemas.openxmlformats.org/officeDocument/2006/relationships/hyperlink" Target="https://learn.unity.com/tutorial/introduction-to-variables?projectId=5d48025dedbc2a0020e85be2&amp;uv=2020.2#5d4c242eedbc2a001f636ec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hyperlink" Target="https://learn.unity.com/tutorial/introduction-to-variables?projectId=5d48025dedbc2a0020e85be2&amp;uv=2020.2#5d4c242eedbc2a001f636ecc" TargetMode="External"/><Relationship Id="rId4" Type="http://schemas.openxmlformats.org/officeDocument/2006/relationships/hyperlink" Target="https://learn.unity.com/tutorial/introduction-to-variables?projectId=5d48025dedbc2a0020e85be2&amp;uv=2020.2#5d4c242eedbc2a001f636ecb" TargetMode="Externa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3.xml"/></Relationships>
</file>

<file path=ppt/slides/_rels/slide2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svg"/><Relationship Id="rId18" Type="http://schemas.openxmlformats.org/officeDocument/2006/relationships/image" Target="../media/image310.png"/><Relationship Id="rId26" Type="http://schemas.openxmlformats.org/officeDocument/2006/relationships/image" Target="../media/image314.png"/><Relationship Id="rId39" Type="http://schemas.openxmlformats.org/officeDocument/2006/relationships/image" Target="../media/image444.svg"/><Relationship Id="rId21" Type="http://schemas.openxmlformats.org/officeDocument/2006/relationships/image" Target="../media/image426.svg"/><Relationship Id="rId34" Type="http://schemas.openxmlformats.org/officeDocument/2006/relationships/image" Target="../media/image318.png"/><Relationship Id="rId42" Type="http://schemas.openxmlformats.org/officeDocument/2006/relationships/image" Target="../media/image322.png"/><Relationship Id="rId47" Type="http://schemas.openxmlformats.org/officeDocument/2006/relationships/image" Target="../media/image452.svg"/><Relationship Id="rId50" Type="http://schemas.openxmlformats.org/officeDocument/2006/relationships/image" Target="../media/image326.png"/><Relationship Id="rId55" Type="http://schemas.openxmlformats.org/officeDocument/2006/relationships/image" Target="../media/image460.svg"/><Relationship Id="rId63" Type="http://schemas.openxmlformats.org/officeDocument/2006/relationships/image" Target="../media/image468.svg"/><Relationship Id="rId68" Type="http://schemas.openxmlformats.org/officeDocument/2006/relationships/image" Target="../media/image335.png"/><Relationship Id="rId76" Type="http://schemas.openxmlformats.org/officeDocument/2006/relationships/image" Target="../media/image339.png"/><Relationship Id="rId7" Type="http://schemas.openxmlformats.org/officeDocument/2006/relationships/image" Target="../media/image413.svg"/><Relationship Id="rId71" Type="http://schemas.openxmlformats.org/officeDocument/2006/relationships/image" Target="../media/image476.svg"/><Relationship Id="rId2" Type="http://schemas.openxmlformats.org/officeDocument/2006/relationships/image" Target="../media/image303.png"/><Relationship Id="rId16" Type="http://schemas.openxmlformats.org/officeDocument/2006/relationships/image" Target="../media/image309.png"/><Relationship Id="rId29" Type="http://schemas.openxmlformats.org/officeDocument/2006/relationships/image" Target="../media/image434.svg"/><Relationship Id="rId11" Type="http://schemas.openxmlformats.org/officeDocument/2006/relationships/image" Target="../media/image417.svg"/><Relationship Id="rId24" Type="http://schemas.openxmlformats.org/officeDocument/2006/relationships/image" Target="../media/image313.png"/><Relationship Id="rId32" Type="http://schemas.openxmlformats.org/officeDocument/2006/relationships/image" Target="../media/image317.png"/><Relationship Id="rId37" Type="http://schemas.openxmlformats.org/officeDocument/2006/relationships/image" Target="../media/image442.svg"/><Relationship Id="rId40" Type="http://schemas.openxmlformats.org/officeDocument/2006/relationships/image" Target="../media/image321.png"/><Relationship Id="rId45" Type="http://schemas.openxmlformats.org/officeDocument/2006/relationships/image" Target="../media/image450.svg"/><Relationship Id="rId53" Type="http://schemas.openxmlformats.org/officeDocument/2006/relationships/image" Target="../media/image458.svg"/><Relationship Id="rId58" Type="http://schemas.openxmlformats.org/officeDocument/2006/relationships/image" Target="../media/image330.png"/><Relationship Id="rId66" Type="http://schemas.openxmlformats.org/officeDocument/2006/relationships/image" Target="../media/image334.png"/><Relationship Id="rId74" Type="http://schemas.openxmlformats.org/officeDocument/2006/relationships/image" Target="../media/image338.png"/><Relationship Id="rId79" Type="http://schemas.openxmlformats.org/officeDocument/2006/relationships/image" Target="../media/image484.svg"/><Relationship Id="rId5" Type="http://schemas.openxmlformats.org/officeDocument/2006/relationships/image" Target="../media/image411.svg"/><Relationship Id="rId61" Type="http://schemas.openxmlformats.org/officeDocument/2006/relationships/image" Target="../media/image466.svg"/><Relationship Id="rId10" Type="http://schemas.openxmlformats.org/officeDocument/2006/relationships/image" Target="../media/image306.png"/><Relationship Id="rId19" Type="http://schemas.openxmlformats.org/officeDocument/2006/relationships/image" Target="../media/image424.svg"/><Relationship Id="rId31" Type="http://schemas.openxmlformats.org/officeDocument/2006/relationships/image" Target="../media/image436.svg"/><Relationship Id="rId44" Type="http://schemas.openxmlformats.org/officeDocument/2006/relationships/image" Target="../media/image323.png"/><Relationship Id="rId52" Type="http://schemas.openxmlformats.org/officeDocument/2006/relationships/image" Target="../media/image327.png"/><Relationship Id="rId60" Type="http://schemas.openxmlformats.org/officeDocument/2006/relationships/image" Target="../media/image331.png"/><Relationship Id="rId65" Type="http://schemas.openxmlformats.org/officeDocument/2006/relationships/image" Target="../media/image470.svg"/><Relationship Id="rId73" Type="http://schemas.openxmlformats.org/officeDocument/2006/relationships/image" Target="../media/image478.svg"/><Relationship Id="rId78" Type="http://schemas.openxmlformats.org/officeDocument/2006/relationships/image" Target="../media/image340.png"/><Relationship Id="rId81" Type="http://schemas.openxmlformats.org/officeDocument/2006/relationships/image" Target="../media/image486.svg"/><Relationship Id="rId4" Type="http://schemas.openxmlformats.org/officeDocument/2006/relationships/image" Target="../media/image304.png"/><Relationship Id="rId9" Type="http://schemas.openxmlformats.org/officeDocument/2006/relationships/image" Target="../media/image415.svg"/><Relationship Id="rId14" Type="http://schemas.openxmlformats.org/officeDocument/2006/relationships/image" Target="../media/image308.png"/><Relationship Id="rId22" Type="http://schemas.openxmlformats.org/officeDocument/2006/relationships/image" Target="../media/image312.png"/><Relationship Id="rId27" Type="http://schemas.openxmlformats.org/officeDocument/2006/relationships/image" Target="../media/image432.svg"/><Relationship Id="rId30" Type="http://schemas.openxmlformats.org/officeDocument/2006/relationships/image" Target="../media/image316.png"/><Relationship Id="rId35" Type="http://schemas.openxmlformats.org/officeDocument/2006/relationships/image" Target="../media/image440.svg"/><Relationship Id="rId43" Type="http://schemas.openxmlformats.org/officeDocument/2006/relationships/image" Target="../media/image448.svg"/><Relationship Id="rId48" Type="http://schemas.openxmlformats.org/officeDocument/2006/relationships/image" Target="../media/image325.png"/><Relationship Id="rId56" Type="http://schemas.openxmlformats.org/officeDocument/2006/relationships/image" Target="../media/image329.png"/><Relationship Id="rId64" Type="http://schemas.openxmlformats.org/officeDocument/2006/relationships/image" Target="../media/image333.png"/><Relationship Id="rId69" Type="http://schemas.openxmlformats.org/officeDocument/2006/relationships/image" Target="../media/image474.svg"/><Relationship Id="rId77" Type="http://schemas.openxmlformats.org/officeDocument/2006/relationships/image" Target="../media/image482.svg"/><Relationship Id="rId8" Type="http://schemas.openxmlformats.org/officeDocument/2006/relationships/image" Target="../media/image305.png"/><Relationship Id="rId51" Type="http://schemas.openxmlformats.org/officeDocument/2006/relationships/image" Target="../media/image456.svg"/><Relationship Id="rId72" Type="http://schemas.openxmlformats.org/officeDocument/2006/relationships/image" Target="../media/image337.png"/><Relationship Id="rId80" Type="http://schemas.openxmlformats.org/officeDocument/2006/relationships/image" Target="../media/image341.png"/><Relationship Id="rId3" Type="http://schemas.openxmlformats.org/officeDocument/2006/relationships/image" Target="../media/image409.svg"/><Relationship Id="rId12" Type="http://schemas.openxmlformats.org/officeDocument/2006/relationships/image" Target="../media/image307.png"/><Relationship Id="rId17" Type="http://schemas.openxmlformats.org/officeDocument/2006/relationships/image" Target="../media/image422.svg"/><Relationship Id="rId25" Type="http://schemas.openxmlformats.org/officeDocument/2006/relationships/image" Target="../media/image430.svg"/><Relationship Id="rId33" Type="http://schemas.openxmlformats.org/officeDocument/2006/relationships/image" Target="../media/image438.svg"/><Relationship Id="rId38" Type="http://schemas.openxmlformats.org/officeDocument/2006/relationships/image" Target="../media/image320.png"/><Relationship Id="rId46" Type="http://schemas.openxmlformats.org/officeDocument/2006/relationships/image" Target="../media/image324.png"/><Relationship Id="rId59" Type="http://schemas.openxmlformats.org/officeDocument/2006/relationships/image" Target="../media/image464.svg"/><Relationship Id="rId67" Type="http://schemas.openxmlformats.org/officeDocument/2006/relationships/image" Target="../media/image472.svg"/><Relationship Id="rId20" Type="http://schemas.openxmlformats.org/officeDocument/2006/relationships/image" Target="../media/image311.png"/><Relationship Id="rId41" Type="http://schemas.openxmlformats.org/officeDocument/2006/relationships/image" Target="../media/image446.svg"/><Relationship Id="rId54" Type="http://schemas.openxmlformats.org/officeDocument/2006/relationships/image" Target="../media/image328.png"/><Relationship Id="rId62" Type="http://schemas.openxmlformats.org/officeDocument/2006/relationships/image" Target="../media/image332.png"/><Relationship Id="rId70" Type="http://schemas.openxmlformats.org/officeDocument/2006/relationships/image" Target="../media/image336.png"/><Relationship Id="rId75" Type="http://schemas.openxmlformats.org/officeDocument/2006/relationships/image" Target="../media/image48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5" Type="http://schemas.openxmlformats.org/officeDocument/2006/relationships/image" Target="../media/image420.svg"/><Relationship Id="rId23" Type="http://schemas.openxmlformats.org/officeDocument/2006/relationships/image" Target="../media/image428.svg"/><Relationship Id="rId28" Type="http://schemas.openxmlformats.org/officeDocument/2006/relationships/image" Target="../media/image315.png"/><Relationship Id="rId36" Type="http://schemas.openxmlformats.org/officeDocument/2006/relationships/image" Target="../media/image319.png"/><Relationship Id="rId49" Type="http://schemas.openxmlformats.org/officeDocument/2006/relationships/image" Target="../media/image454.svg"/><Relationship Id="rId57" Type="http://schemas.openxmlformats.org/officeDocument/2006/relationships/image" Target="../media/image462.svg"/></Relationships>
</file>

<file path=ppt/slides/_rels/slide2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4.svg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9" Type="http://schemas.openxmlformats.org/officeDocument/2006/relationships/image" Target="../media/image516.svg"/><Relationship Id="rId21" Type="http://schemas.openxmlformats.org/officeDocument/2006/relationships/image" Target="../media/image498.svg"/><Relationship Id="rId34" Type="http://schemas.openxmlformats.org/officeDocument/2006/relationships/image" Target="../media/image358.png"/><Relationship Id="rId42" Type="http://schemas.openxmlformats.org/officeDocument/2006/relationships/image" Target="../media/image361.png"/><Relationship Id="rId47" Type="http://schemas.openxmlformats.org/officeDocument/2006/relationships/image" Target="../media/image524.svg"/><Relationship Id="rId50" Type="http://schemas.openxmlformats.org/officeDocument/2006/relationships/image" Target="../media/image365.png"/><Relationship Id="rId55" Type="http://schemas.openxmlformats.org/officeDocument/2006/relationships/image" Target="../media/image137.svg"/><Relationship Id="rId63" Type="http://schemas.openxmlformats.org/officeDocument/2006/relationships/image" Target="../media/image538.svg"/><Relationship Id="rId68" Type="http://schemas.openxmlformats.org/officeDocument/2006/relationships/image" Target="../media/image374.png"/><Relationship Id="rId76" Type="http://schemas.openxmlformats.org/officeDocument/2006/relationships/image" Target="../media/image378.png"/><Relationship Id="rId7" Type="http://schemas.openxmlformats.org/officeDocument/2006/relationships/image" Target="../media/image490.svg"/><Relationship Id="rId71" Type="http://schemas.openxmlformats.org/officeDocument/2006/relationships/image" Target="../media/image546.svg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9" Type="http://schemas.openxmlformats.org/officeDocument/2006/relationships/image" Target="../media/image506.svg"/><Relationship Id="rId11" Type="http://schemas.openxmlformats.org/officeDocument/2006/relationships/image" Target="../media/image492.svg"/><Relationship Id="rId24" Type="http://schemas.openxmlformats.org/officeDocument/2006/relationships/image" Target="../media/image353.png"/><Relationship Id="rId32" Type="http://schemas.openxmlformats.org/officeDocument/2006/relationships/image" Target="../media/image357.png"/><Relationship Id="rId37" Type="http://schemas.openxmlformats.org/officeDocument/2006/relationships/image" Target="../media/image514.svg"/><Relationship Id="rId40" Type="http://schemas.openxmlformats.org/officeDocument/2006/relationships/image" Target="../media/image360.png"/><Relationship Id="rId45" Type="http://schemas.openxmlformats.org/officeDocument/2006/relationships/image" Target="../media/image522.svg"/><Relationship Id="rId53" Type="http://schemas.openxmlformats.org/officeDocument/2006/relationships/image" Target="../media/image530.svg"/><Relationship Id="rId58" Type="http://schemas.openxmlformats.org/officeDocument/2006/relationships/image" Target="../media/image369.png"/><Relationship Id="rId66" Type="http://schemas.openxmlformats.org/officeDocument/2006/relationships/image" Target="../media/image373.png"/><Relationship Id="rId74" Type="http://schemas.openxmlformats.org/officeDocument/2006/relationships/image" Target="../media/image377.png"/><Relationship Id="rId79" Type="http://schemas.openxmlformats.org/officeDocument/2006/relationships/image" Target="../media/image554.svg"/><Relationship Id="rId5" Type="http://schemas.openxmlformats.org/officeDocument/2006/relationships/image" Target="../media/image488.svg"/><Relationship Id="rId61" Type="http://schemas.openxmlformats.org/officeDocument/2006/relationships/image" Target="../media/image536.svg"/><Relationship Id="rId10" Type="http://schemas.openxmlformats.org/officeDocument/2006/relationships/image" Target="../media/image346.png"/><Relationship Id="rId19" Type="http://schemas.openxmlformats.org/officeDocument/2006/relationships/image" Target="../media/image387.svg"/><Relationship Id="rId31" Type="http://schemas.openxmlformats.org/officeDocument/2006/relationships/image" Target="../media/image508.svg"/><Relationship Id="rId44" Type="http://schemas.openxmlformats.org/officeDocument/2006/relationships/image" Target="../media/image362.png"/><Relationship Id="rId52" Type="http://schemas.openxmlformats.org/officeDocument/2006/relationships/image" Target="../media/image366.png"/><Relationship Id="rId60" Type="http://schemas.openxmlformats.org/officeDocument/2006/relationships/image" Target="../media/image370.png"/><Relationship Id="rId65" Type="http://schemas.openxmlformats.org/officeDocument/2006/relationships/image" Target="../media/image540.svg"/><Relationship Id="rId73" Type="http://schemas.openxmlformats.org/officeDocument/2006/relationships/image" Target="../media/image548.svg"/><Relationship Id="rId78" Type="http://schemas.openxmlformats.org/officeDocument/2006/relationships/image" Target="../media/image379.png"/><Relationship Id="rId81" Type="http://schemas.openxmlformats.org/officeDocument/2006/relationships/image" Target="../media/image556.svg"/><Relationship Id="rId4" Type="http://schemas.openxmlformats.org/officeDocument/2006/relationships/image" Target="../media/image343.png"/><Relationship Id="rId9" Type="http://schemas.openxmlformats.org/officeDocument/2006/relationships/image" Target="../media/image385.svg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image" Target="../media/image504.svg"/><Relationship Id="rId30" Type="http://schemas.openxmlformats.org/officeDocument/2006/relationships/image" Target="../media/image356.png"/><Relationship Id="rId35" Type="http://schemas.openxmlformats.org/officeDocument/2006/relationships/image" Target="../media/image512.svg"/><Relationship Id="rId43" Type="http://schemas.openxmlformats.org/officeDocument/2006/relationships/image" Target="../media/image520.svg"/><Relationship Id="rId48" Type="http://schemas.openxmlformats.org/officeDocument/2006/relationships/image" Target="../media/image364.png"/><Relationship Id="rId56" Type="http://schemas.openxmlformats.org/officeDocument/2006/relationships/image" Target="../media/image368.png"/><Relationship Id="rId64" Type="http://schemas.openxmlformats.org/officeDocument/2006/relationships/image" Target="../media/image372.png"/><Relationship Id="rId69" Type="http://schemas.openxmlformats.org/officeDocument/2006/relationships/image" Target="../media/image544.svg"/><Relationship Id="rId77" Type="http://schemas.openxmlformats.org/officeDocument/2006/relationships/image" Target="../media/image552.svg"/><Relationship Id="rId8" Type="http://schemas.openxmlformats.org/officeDocument/2006/relationships/image" Target="../media/image345.png"/><Relationship Id="rId51" Type="http://schemas.openxmlformats.org/officeDocument/2006/relationships/image" Target="../media/image528.svg"/><Relationship Id="rId72" Type="http://schemas.openxmlformats.org/officeDocument/2006/relationships/image" Target="../media/image376.png"/><Relationship Id="rId80" Type="http://schemas.openxmlformats.org/officeDocument/2006/relationships/image" Target="../media/image380.png"/><Relationship Id="rId3" Type="http://schemas.openxmlformats.org/officeDocument/2006/relationships/image" Target="../media/image383.svg"/><Relationship Id="rId12" Type="http://schemas.openxmlformats.org/officeDocument/2006/relationships/image" Target="../media/image347.png"/><Relationship Id="rId17" Type="http://schemas.openxmlformats.org/officeDocument/2006/relationships/image" Target="../media/image496.svg"/><Relationship Id="rId25" Type="http://schemas.openxmlformats.org/officeDocument/2006/relationships/image" Target="../media/image502.svg"/><Relationship Id="rId33" Type="http://schemas.openxmlformats.org/officeDocument/2006/relationships/image" Target="../media/image510.svg"/><Relationship Id="rId38" Type="http://schemas.openxmlformats.org/officeDocument/2006/relationships/image" Target="../media/image85.png"/><Relationship Id="rId46" Type="http://schemas.openxmlformats.org/officeDocument/2006/relationships/image" Target="../media/image363.png"/><Relationship Id="rId59" Type="http://schemas.openxmlformats.org/officeDocument/2006/relationships/image" Target="../media/image534.svg"/><Relationship Id="rId67" Type="http://schemas.openxmlformats.org/officeDocument/2006/relationships/image" Target="../media/image542.svg"/><Relationship Id="rId20" Type="http://schemas.openxmlformats.org/officeDocument/2006/relationships/image" Target="../media/image351.png"/><Relationship Id="rId41" Type="http://schemas.openxmlformats.org/officeDocument/2006/relationships/image" Target="../media/image518.svg"/><Relationship Id="rId54" Type="http://schemas.openxmlformats.org/officeDocument/2006/relationships/image" Target="../media/image367.png"/><Relationship Id="rId62" Type="http://schemas.openxmlformats.org/officeDocument/2006/relationships/image" Target="../media/image371.png"/><Relationship Id="rId70" Type="http://schemas.openxmlformats.org/officeDocument/2006/relationships/image" Target="../media/image375.png"/><Relationship Id="rId75" Type="http://schemas.openxmlformats.org/officeDocument/2006/relationships/image" Target="../media/image550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4.png"/><Relationship Id="rId15" Type="http://schemas.openxmlformats.org/officeDocument/2006/relationships/image" Target="../media/image171.svg"/><Relationship Id="rId23" Type="http://schemas.openxmlformats.org/officeDocument/2006/relationships/image" Target="../media/image500.sv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49" Type="http://schemas.openxmlformats.org/officeDocument/2006/relationships/image" Target="../media/image526.svg"/><Relationship Id="rId57" Type="http://schemas.openxmlformats.org/officeDocument/2006/relationships/image" Target="../media/image532.svg"/></Relationships>
</file>

<file path=ppt/slides/_rels/slide2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svg"/><Relationship Id="rId18" Type="http://schemas.openxmlformats.org/officeDocument/2006/relationships/image" Target="../media/image389.png"/><Relationship Id="rId26" Type="http://schemas.openxmlformats.org/officeDocument/2006/relationships/image" Target="../media/image393.png"/><Relationship Id="rId39" Type="http://schemas.openxmlformats.org/officeDocument/2006/relationships/image" Target="../media/image588.svg"/><Relationship Id="rId21" Type="http://schemas.openxmlformats.org/officeDocument/2006/relationships/image" Target="../media/image572.svg"/><Relationship Id="rId34" Type="http://schemas.openxmlformats.org/officeDocument/2006/relationships/image" Target="../media/image397.png"/><Relationship Id="rId42" Type="http://schemas.openxmlformats.org/officeDocument/2006/relationships/image" Target="../media/image401.png"/><Relationship Id="rId47" Type="http://schemas.openxmlformats.org/officeDocument/2006/relationships/image" Target="../media/image596.svg"/><Relationship Id="rId50" Type="http://schemas.openxmlformats.org/officeDocument/2006/relationships/image" Target="../media/image405.png"/><Relationship Id="rId55" Type="http://schemas.openxmlformats.org/officeDocument/2006/relationships/image" Target="../media/image602.svg"/><Relationship Id="rId63" Type="http://schemas.openxmlformats.org/officeDocument/2006/relationships/image" Target="../media/image608.svg"/><Relationship Id="rId68" Type="http://schemas.openxmlformats.org/officeDocument/2006/relationships/image" Target="../media/image414.png"/><Relationship Id="rId76" Type="http://schemas.openxmlformats.org/officeDocument/2006/relationships/image" Target="../media/image418.png"/><Relationship Id="rId7" Type="http://schemas.openxmlformats.org/officeDocument/2006/relationships/image" Target="../media/image562.svg"/><Relationship Id="rId71" Type="http://schemas.openxmlformats.org/officeDocument/2006/relationships/image" Target="../media/image143.svg"/><Relationship Id="rId2" Type="http://schemas.openxmlformats.org/officeDocument/2006/relationships/image" Target="../media/image381.png"/><Relationship Id="rId16" Type="http://schemas.openxmlformats.org/officeDocument/2006/relationships/image" Target="../media/image388.png"/><Relationship Id="rId29" Type="http://schemas.openxmlformats.org/officeDocument/2006/relationships/image" Target="../media/image580.svg"/><Relationship Id="rId11" Type="http://schemas.openxmlformats.org/officeDocument/2006/relationships/image" Target="../media/image566.svg"/><Relationship Id="rId24" Type="http://schemas.openxmlformats.org/officeDocument/2006/relationships/image" Target="../media/image392.png"/><Relationship Id="rId32" Type="http://schemas.openxmlformats.org/officeDocument/2006/relationships/image" Target="../media/image396.png"/><Relationship Id="rId37" Type="http://schemas.openxmlformats.org/officeDocument/2006/relationships/image" Target="../media/image586.svg"/><Relationship Id="rId40" Type="http://schemas.openxmlformats.org/officeDocument/2006/relationships/image" Target="../media/image400.png"/><Relationship Id="rId45" Type="http://schemas.openxmlformats.org/officeDocument/2006/relationships/image" Target="../media/image594.svg"/><Relationship Id="rId53" Type="http://schemas.openxmlformats.org/officeDocument/2006/relationships/image" Target="../media/image482.svg"/><Relationship Id="rId58" Type="http://schemas.openxmlformats.org/officeDocument/2006/relationships/image" Target="../media/image409.png"/><Relationship Id="rId66" Type="http://schemas.openxmlformats.org/officeDocument/2006/relationships/image" Target="../media/image413.png"/><Relationship Id="rId74" Type="http://schemas.openxmlformats.org/officeDocument/2006/relationships/image" Target="../media/image417.png"/><Relationship Id="rId79" Type="http://schemas.openxmlformats.org/officeDocument/2006/relationships/image" Target="../media/image622.svg"/><Relationship Id="rId5" Type="http://schemas.openxmlformats.org/officeDocument/2006/relationships/image" Target="../media/image560.svg"/><Relationship Id="rId61" Type="http://schemas.openxmlformats.org/officeDocument/2006/relationships/image" Target="../media/image606.svg"/><Relationship Id="rId10" Type="http://schemas.openxmlformats.org/officeDocument/2006/relationships/image" Target="../media/image385.png"/><Relationship Id="rId19" Type="http://schemas.openxmlformats.org/officeDocument/2006/relationships/image" Target="../media/image359.svg"/><Relationship Id="rId31" Type="http://schemas.openxmlformats.org/officeDocument/2006/relationships/image" Target="../media/image141.svg"/><Relationship Id="rId44" Type="http://schemas.openxmlformats.org/officeDocument/2006/relationships/image" Target="../media/image402.png"/><Relationship Id="rId52" Type="http://schemas.openxmlformats.org/officeDocument/2006/relationships/image" Target="../media/image406.png"/><Relationship Id="rId60" Type="http://schemas.openxmlformats.org/officeDocument/2006/relationships/image" Target="../media/image410.png"/><Relationship Id="rId65" Type="http://schemas.openxmlformats.org/officeDocument/2006/relationships/image" Target="../media/image610.svg"/><Relationship Id="rId73" Type="http://schemas.openxmlformats.org/officeDocument/2006/relationships/image" Target="../media/image616.svg"/><Relationship Id="rId78" Type="http://schemas.openxmlformats.org/officeDocument/2006/relationships/image" Target="../media/image419.png"/><Relationship Id="rId81" Type="http://schemas.openxmlformats.org/officeDocument/2006/relationships/image" Target="../media/image624.svg"/><Relationship Id="rId4" Type="http://schemas.openxmlformats.org/officeDocument/2006/relationships/image" Target="../media/image382.png"/><Relationship Id="rId9" Type="http://schemas.openxmlformats.org/officeDocument/2006/relationships/image" Target="../media/image564.sv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Relationship Id="rId27" Type="http://schemas.openxmlformats.org/officeDocument/2006/relationships/image" Target="../media/image578.svg"/><Relationship Id="rId30" Type="http://schemas.openxmlformats.org/officeDocument/2006/relationships/image" Target="../media/image395.png"/><Relationship Id="rId35" Type="http://schemas.openxmlformats.org/officeDocument/2006/relationships/image" Target="../media/image584.svg"/><Relationship Id="rId43" Type="http://schemas.openxmlformats.org/officeDocument/2006/relationships/image" Target="../media/image592.svg"/><Relationship Id="rId48" Type="http://schemas.openxmlformats.org/officeDocument/2006/relationships/image" Target="../media/image404.png"/><Relationship Id="rId56" Type="http://schemas.openxmlformats.org/officeDocument/2006/relationships/image" Target="../media/image408.png"/><Relationship Id="rId64" Type="http://schemas.openxmlformats.org/officeDocument/2006/relationships/image" Target="../media/image412.png"/><Relationship Id="rId69" Type="http://schemas.openxmlformats.org/officeDocument/2006/relationships/image" Target="../media/image614.svg"/><Relationship Id="rId77" Type="http://schemas.openxmlformats.org/officeDocument/2006/relationships/image" Target="../media/image620.svg"/><Relationship Id="rId8" Type="http://schemas.openxmlformats.org/officeDocument/2006/relationships/image" Target="../media/image384.png"/><Relationship Id="rId51" Type="http://schemas.openxmlformats.org/officeDocument/2006/relationships/image" Target="../media/image600.svg"/><Relationship Id="rId72" Type="http://schemas.openxmlformats.org/officeDocument/2006/relationships/image" Target="../media/image416.png"/><Relationship Id="rId80" Type="http://schemas.openxmlformats.org/officeDocument/2006/relationships/image" Target="../media/image420.png"/><Relationship Id="rId3" Type="http://schemas.openxmlformats.org/officeDocument/2006/relationships/image" Target="../media/image558.svg"/><Relationship Id="rId12" Type="http://schemas.openxmlformats.org/officeDocument/2006/relationships/image" Target="../media/image386.png"/><Relationship Id="rId17" Type="http://schemas.openxmlformats.org/officeDocument/2006/relationships/image" Target="../media/image570.svg"/><Relationship Id="rId25" Type="http://schemas.openxmlformats.org/officeDocument/2006/relationships/image" Target="../media/image576.svg"/><Relationship Id="rId33" Type="http://schemas.openxmlformats.org/officeDocument/2006/relationships/image" Target="../media/image582.svg"/><Relationship Id="rId38" Type="http://schemas.openxmlformats.org/officeDocument/2006/relationships/image" Target="../media/image399.png"/><Relationship Id="rId46" Type="http://schemas.openxmlformats.org/officeDocument/2006/relationships/image" Target="../media/image403.png"/><Relationship Id="rId59" Type="http://schemas.openxmlformats.org/officeDocument/2006/relationships/image" Target="../media/image604.svg"/><Relationship Id="rId67" Type="http://schemas.openxmlformats.org/officeDocument/2006/relationships/image" Target="../media/image612.svg"/><Relationship Id="rId20" Type="http://schemas.openxmlformats.org/officeDocument/2006/relationships/image" Target="../media/image390.png"/><Relationship Id="rId41" Type="http://schemas.openxmlformats.org/officeDocument/2006/relationships/image" Target="../media/image590.svg"/><Relationship Id="rId54" Type="http://schemas.openxmlformats.org/officeDocument/2006/relationships/image" Target="../media/image407.png"/><Relationship Id="rId62" Type="http://schemas.openxmlformats.org/officeDocument/2006/relationships/image" Target="../media/image411.png"/><Relationship Id="rId70" Type="http://schemas.openxmlformats.org/officeDocument/2006/relationships/image" Target="../media/image415.png"/><Relationship Id="rId75" Type="http://schemas.openxmlformats.org/officeDocument/2006/relationships/image" Target="../media/image61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3.png"/><Relationship Id="rId15" Type="http://schemas.openxmlformats.org/officeDocument/2006/relationships/image" Target="../media/image568.svg"/><Relationship Id="rId23" Type="http://schemas.openxmlformats.org/officeDocument/2006/relationships/image" Target="../media/image574.svg"/><Relationship Id="rId28" Type="http://schemas.openxmlformats.org/officeDocument/2006/relationships/image" Target="../media/image394.png"/><Relationship Id="rId36" Type="http://schemas.openxmlformats.org/officeDocument/2006/relationships/image" Target="../media/image398.png"/><Relationship Id="rId49" Type="http://schemas.openxmlformats.org/officeDocument/2006/relationships/image" Target="../media/image598.svg"/><Relationship Id="rId57" Type="http://schemas.openxmlformats.org/officeDocument/2006/relationships/image" Target="../media/image139.svg"/></Relationships>
</file>

<file path=ppt/slides/_rels/slide2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svg"/><Relationship Id="rId18" Type="http://schemas.openxmlformats.org/officeDocument/2006/relationships/image" Target="../media/image429.png"/><Relationship Id="rId26" Type="http://schemas.openxmlformats.org/officeDocument/2006/relationships/image" Target="../media/image433.png"/><Relationship Id="rId39" Type="http://schemas.openxmlformats.org/officeDocument/2006/relationships/image" Target="../media/image662.svg"/><Relationship Id="rId21" Type="http://schemas.openxmlformats.org/officeDocument/2006/relationships/image" Target="../media/image644.svg"/><Relationship Id="rId34" Type="http://schemas.openxmlformats.org/officeDocument/2006/relationships/image" Target="../media/image437.png"/><Relationship Id="rId42" Type="http://schemas.openxmlformats.org/officeDocument/2006/relationships/image" Target="../media/image361.png"/><Relationship Id="rId47" Type="http://schemas.openxmlformats.org/officeDocument/2006/relationships/image" Target="../media/image668.svg"/><Relationship Id="rId50" Type="http://schemas.openxmlformats.org/officeDocument/2006/relationships/image" Target="../media/image444.png"/><Relationship Id="rId55" Type="http://schemas.openxmlformats.org/officeDocument/2006/relationships/image" Target="../media/image676.svg"/><Relationship Id="rId63" Type="http://schemas.openxmlformats.org/officeDocument/2006/relationships/image" Target="../media/image684.svg"/><Relationship Id="rId7" Type="http://schemas.openxmlformats.org/officeDocument/2006/relationships/image" Target="../media/image630.svg"/><Relationship Id="rId2" Type="http://schemas.openxmlformats.org/officeDocument/2006/relationships/image" Target="../media/image421.png"/><Relationship Id="rId16" Type="http://schemas.openxmlformats.org/officeDocument/2006/relationships/image" Target="../media/image428.png"/><Relationship Id="rId20" Type="http://schemas.openxmlformats.org/officeDocument/2006/relationships/image" Target="../media/image430.png"/><Relationship Id="rId29" Type="http://schemas.openxmlformats.org/officeDocument/2006/relationships/image" Target="../media/image652.svg"/><Relationship Id="rId41" Type="http://schemas.openxmlformats.org/officeDocument/2006/relationships/image" Target="../media/image664.svg"/><Relationship Id="rId54" Type="http://schemas.openxmlformats.org/officeDocument/2006/relationships/image" Target="../media/image446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3.png"/><Relationship Id="rId11" Type="http://schemas.openxmlformats.org/officeDocument/2006/relationships/image" Target="../media/image634.svg"/><Relationship Id="rId24" Type="http://schemas.openxmlformats.org/officeDocument/2006/relationships/image" Target="../media/image432.png"/><Relationship Id="rId32" Type="http://schemas.openxmlformats.org/officeDocument/2006/relationships/image" Target="../media/image436.png"/><Relationship Id="rId37" Type="http://schemas.openxmlformats.org/officeDocument/2006/relationships/image" Target="../media/image660.svg"/><Relationship Id="rId40" Type="http://schemas.openxmlformats.org/officeDocument/2006/relationships/image" Target="../media/image440.png"/><Relationship Id="rId45" Type="http://schemas.openxmlformats.org/officeDocument/2006/relationships/image" Target="../media/image666.svg"/><Relationship Id="rId53" Type="http://schemas.openxmlformats.org/officeDocument/2006/relationships/image" Target="../media/image674.svg"/><Relationship Id="rId58" Type="http://schemas.openxmlformats.org/officeDocument/2006/relationships/image" Target="../media/image448.png"/><Relationship Id="rId5" Type="http://schemas.openxmlformats.org/officeDocument/2006/relationships/image" Target="../media/image628.svg"/><Relationship Id="rId15" Type="http://schemas.openxmlformats.org/officeDocument/2006/relationships/image" Target="../media/image638.svg"/><Relationship Id="rId23" Type="http://schemas.openxmlformats.org/officeDocument/2006/relationships/image" Target="../media/image646.svg"/><Relationship Id="rId28" Type="http://schemas.openxmlformats.org/officeDocument/2006/relationships/image" Target="../media/image434.png"/><Relationship Id="rId36" Type="http://schemas.openxmlformats.org/officeDocument/2006/relationships/image" Target="../media/image438.png"/><Relationship Id="rId49" Type="http://schemas.openxmlformats.org/officeDocument/2006/relationships/image" Target="../media/image670.svg"/><Relationship Id="rId57" Type="http://schemas.openxmlformats.org/officeDocument/2006/relationships/image" Target="../media/image678.svg"/><Relationship Id="rId61" Type="http://schemas.openxmlformats.org/officeDocument/2006/relationships/image" Target="../media/image682.svg"/><Relationship Id="rId10" Type="http://schemas.openxmlformats.org/officeDocument/2006/relationships/image" Target="../media/image425.png"/><Relationship Id="rId19" Type="http://schemas.openxmlformats.org/officeDocument/2006/relationships/image" Target="../media/image642.svg"/><Relationship Id="rId31" Type="http://schemas.openxmlformats.org/officeDocument/2006/relationships/image" Target="../media/image654.svg"/><Relationship Id="rId44" Type="http://schemas.openxmlformats.org/officeDocument/2006/relationships/image" Target="../media/image441.png"/><Relationship Id="rId52" Type="http://schemas.openxmlformats.org/officeDocument/2006/relationships/image" Target="../media/image445.png"/><Relationship Id="rId60" Type="http://schemas.openxmlformats.org/officeDocument/2006/relationships/image" Target="../media/image449.png"/><Relationship Id="rId65" Type="http://schemas.openxmlformats.org/officeDocument/2006/relationships/image" Target="../media/image686.svg"/><Relationship Id="rId4" Type="http://schemas.openxmlformats.org/officeDocument/2006/relationships/image" Target="../media/image422.png"/><Relationship Id="rId9" Type="http://schemas.openxmlformats.org/officeDocument/2006/relationships/image" Target="../media/image632.svg"/><Relationship Id="rId14" Type="http://schemas.openxmlformats.org/officeDocument/2006/relationships/image" Target="../media/image427.png"/><Relationship Id="rId22" Type="http://schemas.openxmlformats.org/officeDocument/2006/relationships/image" Target="../media/image431.png"/><Relationship Id="rId27" Type="http://schemas.openxmlformats.org/officeDocument/2006/relationships/image" Target="../media/image650.svg"/><Relationship Id="rId30" Type="http://schemas.openxmlformats.org/officeDocument/2006/relationships/image" Target="../media/image435.png"/><Relationship Id="rId35" Type="http://schemas.openxmlformats.org/officeDocument/2006/relationships/image" Target="../media/image658.svg"/><Relationship Id="rId43" Type="http://schemas.openxmlformats.org/officeDocument/2006/relationships/image" Target="../media/image520.svg"/><Relationship Id="rId48" Type="http://schemas.openxmlformats.org/officeDocument/2006/relationships/image" Target="../media/image443.png"/><Relationship Id="rId56" Type="http://schemas.openxmlformats.org/officeDocument/2006/relationships/image" Target="../media/image447.png"/><Relationship Id="rId64" Type="http://schemas.openxmlformats.org/officeDocument/2006/relationships/image" Target="../media/image451.png"/><Relationship Id="rId8" Type="http://schemas.openxmlformats.org/officeDocument/2006/relationships/image" Target="../media/image424.png"/><Relationship Id="rId51" Type="http://schemas.openxmlformats.org/officeDocument/2006/relationships/image" Target="../media/image672.svg"/><Relationship Id="rId3" Type="http://schemas.openxmlformats.org/officeDocument/2006/relationships/image" Target="../media/image626.svg"/><Relationship Id="rId12" Type="http://schemas.openxmlformats.org/officeDocument/2006/relationships/image" Target="../media/image426.png"/><Relationship Id="rId17" Type="http://schemas.openxmlformats.org/officeDocument/2006/relationships/image" Target="../media/image640.svg"/><Relationship Id="rId25" Type="http://schemas.openxmlformats.org/officeDocument/2006/relationships/image" Target="../media/image648.svg"/><Relationship Id="rId33" Type="http://schemas.openxmlformats.org/officeDocument/2006/relationships/image" Target="../media/image656.svg"/><Relationship Id="rId38" Type="http://schemas.openxmlformats.org/officeDocument/2006/relationships/image" Target="../media/image439.png"/><Relationship Id="rId46" Type="http://schemas.openxmlformats.org/officeDocument/2006/relationships/image" Target="../media/image442.png"/><Relationship Id="rId59" Type="http://schemas.openxmlformats.org/officeDocument/2006/relationships/image" Target="../media/image680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16.svg"/><Relationship Id="rId3" Type="http://schemas.openxmlformats.org/officeDocument/2006/relationships/image" Target="../media/image85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hyperlink" Target="https://learn.unity.com/tutorial/write-your-own-instruction?projectId=5d48025dedbc2a0020e85be2&amp;uv=2020.2#5d4c285aedbc2a001fcce2c4" TargetMode="External"/><Relationship Id="rId7" Type="http://schemas.openxmlformats.org/officeDocument/2006/relationships/hyperlink" Target="https://learn.unity.com/tutorial/write-your-own-spawn-function?uv=2020.2&amp;projectId=5d48025dedbc2a0020e85be2#5d4c2f4dedbc2a001f63725a" TargetMode="External"/><Relationship Id="rId2" Type="http://schemas.openxmlformats.org/officeDocument/2006/relationships/hyperlink" Target="https://learn.unity.com/tutorial/write-your-own-instruction?projectId=5d48025dedbc2a0020e85be2&amp;uv=2020.2#5d4c285aedbc2a001fcce2c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write-your-own-spawn-function?uv=2020.2&amp;projectId=5d48025dedbc2a0020e85be2#5d4c2f4dedbc2a001f637253" TargetMode="External"/><Relationship Id="rId5" Type="http://schemas.openxmlformats.org/officeDocument/2006/relationships/hyperlink" Target="https://learn.unity.com/tutorial/introduction-to-functions?uv=2020.2&amp;projectId=5d48025dedbc2a0020e85be2#5d4c2abdedbc2a001f6370db" TargetMode="External"/><Relationship Id="rId4" Type="http://schemas.openxmlformats.org/officeDocument/2006/relationships/hyperlink" Target="https://learn.unity.com/tutorial/introduction-to-functions?uv=2020.2&amp;projectId=5d48025dedbc2a0020e85be2#5d4c2a86edbc2a002190478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unity.com/tutorial/introduction-to-the-public-keyword-and-inheritance?uv=2020.2&amp;projectId=5d48025dedbc2a0020e85be2#5d4c3889edbc2a001f63754a" TargetMode="External"/><Relationship Id="rId3" Type="http://schemas.openxmlformats.org/officeDocument/2006/relationships/hyperlink" Target="https://learn.unity.com/tutorial/introduction-to-classes?projectId=5d48025dedbc2a0020e85be2&amp;uv=2020.2#5d4c30c0edbc2a001f6372d6" TargetMode="External"/><Relationship Id="rId7" Type="http://schemas.openxmlformats.org/officeDocument/2006/relationships/hyperlink" Target="https://learn.unity.com/tutorial/introduction-to-functions?uv=2020.2&amp;projectId=5d48025dedbc2a0020e85be2#5d4c2a86edbc2a0021904789" TargetMode="External"/><Relationship Id="rId2" Type="http://schemas.openxmlformats.org/officeDocument/2006/relationships/hyperlink" Target="https://learn.unity.com/tutorial/introduction-to-classes?projectId=5d48025dedbc2a0020e85be2&amp;uv=2020.2#5d4c30c0edbc2a001f6372d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nity.com/tutorial/introduction-to-the-public-keyword-and-inheritance?uv=2020.2&amp;projectId=5d48025dedbc2a0020e85be2#5d4c3889edbc2a001f637540" TargetMode="External"/><Relationship Id="rId5" Type="http://schemas.openxmlformats.org/officeDocument/2006/relationships/hyperlink" Target="https://learn.unity.com/tutorial/write-your-own-spawner-class?uv=2020.2&amp;projectId=5d48025dedbc2a0020e85be2#5d4c3310edbc2a0021904a00" TargetMode="External"/><Relationship Id="rId10" Type="http://schemas.openxmlformats.org/officeDocument/2006/relationships/image" Target="../media/image413.svg"/><Relationship Id="rId4" Type="http://schemas.openxmlformats.org/officeDocument/2006/relationships/hyperlink" Target="https://learn.unity.com/tutorial/write-your-own-spawner-class?uv=2020.2&amp;projectId=5d48025dedbc2a0020e85be2#5d4c321bedbc2a002126e5d0" TargetMode="Externa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64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1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jpe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11" Type="http://schemas.openxmlformats.org/officeDocument/2006/relationships/hyperlink" Target="https://medium.com/@jordanmmartin/js-pass-by-value-vs-pass-by-reference-5a8c9ebf4d14" TargetMode="External"/><Relationship Id="rId10" Type="http://schemas.openxmlformats.org/officeDocument/2006/relationships/image" Target="../media/image413.sv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tutorial/customize-the-health-potions?projectId=5d48025dedbc2a0020e85be2&amp;uv=2020.2#5d4c3eafedbc2a001f637733" TargetMode="External"/><Relationship Id="rId7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learn.unity.com/tutorial/customize-your-game?uv=2020.2&amp;projectId=5d48025dedbc2a0020e85be2" TargetMode="External"/><Relationship Id="rId4" Type="http://schemas.openxmlformats.org/officeDocument/2006/relationships/hyperlink" Target="https://learn.unity.com/tutorial/customize-the-health-potions?projectId=5d48025dedbc2a0020e85be2&amp;uv=2020.2#5d4c3eafedbc2a001f63773b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hyperlink" Target="https://medium.com/@jordanmmartin/js-pass-by-value-vs-pass-by-reference-5a8c9ebf4d14" TargetMode="External"/><Relationship Id="rId7" Type="http://schemas.openxmlformats.org/officeDocument/2006/relationships/image" Target="../media/image187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10" Type="http://schemas.openxmlformats.org/officeDocument/2006/relationships/image" Target="../media/image413.svg"/><Relationship Id="rId4" Type="http://schemas.openxmlformats.org/officeDocument/2006/relationships/image" Target="../media/image15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uru99.com/cpp-polymorphism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dive.com/top-5-object-oriented-programming-language/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iagrams" TargetMode="External"/><Relationship Id="rId2" Type="http://schemas.openxmlformats.org/officeDocument/2006/relationships/hyperlink" Target="https://gitmind.com/jp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</a:t>
            </a:r>
            <a:r>
              <a:rPr lang="en-US" dirty="0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Academict Journey</a:t>
            </a:r>
            <a:endParaRPr lang="ro-RO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36264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6B4E1F1-2B43-430E-A1CD-6D90A4B9A555}"/>
              </a:ext>
            </a:extLst>
          </p:cNvPr>
          <p:cNvSpPr/>
          <p:nvPr/>
        </p:nvSpPr>
        <p:spPr>
          <a:xfrm>
            <a:off x="6092923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391B0CD-19BA-459D-9185-ED355B3909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47649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Test your code according to documents. How do you find bugs effectively?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B056689-F8F7-4FD3-888A-CA6288AF6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763" y="107355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 / Assessment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B8873890-6400-4F5E-A088-DCCBBBC566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77445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Type code according to design. How do you create beautiful and efficient code?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52E50A-63E0-46C0-B50B-4ACFE43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61763" y="2371510"/>
            <a:ext cx="3650418" cy="507831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 / Coding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9B97B9-F937-4808-817F-2AFE7BDE56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416766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what function do you need to develop it. How do you realize it?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1224F6B-DB75-4561-B0B5-0E3FC10CCF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61763" y="381633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9199BD8-7BBE-4D28-9CFE-148EB931AC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560871"/>
            <a:ext cx="3650419" cy="523220"/>
          </a:xfrm>
        </p:spPr>
        <p:txBody>
          <a:bodyPr/>
          <a:lstStyle/>
          <a:p>
            <a:r>
              <a:rPr lang="en-US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Determine what porpose do you want to meet. How do you satisfy users?</a:t>
            </a:r>
            <a:endParaRPr lang="en-US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67BDA1A6-8DCF-4BA1-888A-216A5B0DE5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61761" y="5209546"/>
            <a:ext cx="3650418" cy="456215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AutoShape 1">
            <a:extLst>
              <a:ext uri="{FF2B5EF4-FFF2-40B4-BE49-F238E27FC236}">
                <a16:creationId xmlns="" xmlns:a16="http://schemas.microsoft.com/office/drawing/2014/main" id="{2C93F19C-2B21-4070-A6F4-1728443CE419}"/>
              </a:ext>
            </a:extLst>
          </p:cNvPr>
          <p:cNvSpPr>
            <a:spLocks/>
          </p:cNvSpPr>
          <p:nvPr/>
        </p:nvSpPr>
        <p:spPr bwMode="auto">
          <a:xfrm rot="4672002">
            <a:off x="6919732" y="1139327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CC0A1A68-ADCD-4543-A2AD-BF785B122902}"/>
              </a:ext>
            </a:extLst>
          </p:cNvPr>
          <p:cNvSpPr>
            <a:spLocks/>
          </p:cNvSpPr>
          <p:nvPr/>
        </p:nvSpPr>
        <p:spPr bwMode="auto">
          <a:xfrm rot="6300000">
            <a:off x="6929230" y="1165304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64" name="AutoShape 1">
            <a:extLst>
              <a:ext uri="{FF2B5EF4-FFF2-40B4-BE49-F238E27FC236}">
                <a16:creationId xmlns="" xmlns:a16="http://schemas.microsoft.com/office/drawing/2014/main" id="{96AB3F91-88AB-47AA-BC6C-420D6E358555}"/>
              </a:ext>
            </a:extLst>
          </p:cNvPr>
          <p:cNvSpPr>
            <a:spLocks/>
          </p:cNvSpPr>
          <p:nvPr/>
        </p:nvSpPr>
        <p:spPr bwMode="auto">
          <a:xfrm rot="4672002">
            <a:off x="6926724" y="2539326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D64EA2A-F3F7-4CCC-82DD-ED681342024C}"/>
              </a:ext>
            </a:extLst>
          </p:cNvPr>
          <p:cNvSpPr>
            <a:spLocks/>
          </p:cNvSpPr>
          <p:nvPr/>
        </p:nvSpPr>
        <p:spPr bwMode="auto">
          <a:xfrm rot="6300000">
            <a:off x="6936222" y="2565303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E803C7E1-5C1A-4C66-86E4-D847F8872410}"/>
              </a:ext>
            </a:extLst>
          </p:cNvPr>
          <p:cNvSpPr>
            <a:spLocks/>
          </p:cNvSpPr>
          <p:nvPr/>
        </p:nvSpPr>
        <p:spPr bwMode="auto">
          <a:xfrm rot="4672002">
            <a:off x="6933715" y="3908054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4" name="AutoShape 1">
            <a:extLst>
              <a:ext uri="{FF2B5EF4-FFF2-40B4-BE49-F238E27FC236}">
                <a16:creationId xmlns="" xmlns:a16="http://schemas.microsoft.com/office/drawing/2014/main" id="{24E3CA24-8ED9-4B38-92B8-13BDF759E89C}"/>
              </a:ext>
            </a:extLst>
          </p:cNvPr>
          <p:cNvSpPr>
            <a:spLocks/>
          </p:cNvSpPr>
          <p:nvPr/>
        </p:nvSpPr>
        <p:spPr bwMode="auto">
          <a:xfrm rot="6300000">
            <a:off x="6943213" y="39340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5C879069-70B5-4AE8-A4FE-479E2E6763E9}"/>
              </a:ext>
            </a:extLst>
          </p:cNvPr>
          <p:cNvSpPr>
            <a:spLocks/>
          </p:cNvSpPr>
          <p:nvPr/>
        </p:nvSpPr>
        <p:spPr bwMode="auto">
          <a:xfrm rot="4672002">
            <a:off x="6940708" y="5240751"/>
            <a:ext cx="912716" cy="8890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>
            <a:solidFill>
              <a:schemeClr val="bg1">
                <a:lumMod val="95000"/>
                <a:alpha val="44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DEB0C1F9-25EE-439C-AE4F-655D798C8BA3}"/>
              </a:ext>
            </a:extLst>
          </p:cNvPr>
          <p:cNvSpPr>
            <a:spLocks/>
          </p:cNvSpPr>
          <p:nvPr/>
        </p:nvSpPr>
        <p:spPr bwMode="auto">
          <a:xfrm rot="6300000">
            <a:off x="6950206" y="526672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B1DA862-01AC-4477-9574-6FBE1CD71CD2}"/>
              </a:ext>
            </a:extLst>
          </p:cNvPr>
          <p:cNvSpPr/>
          <p:nvPr/>
        </p:nvSpPr>
        <p:spPr>
          <a:xfrm>
            <a:off x="1838735" y="2603345"/>
            <a:ext cx="281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FC4C84A-412F-458B-BD02-50053B4B08F9}"/>
              </a:ext>
            </a:extLst>
          </p:cNvPr>
          <p:cNvSpPr/>
          <p:nvPr/>
        </p:nvSpPr>
        <p:spPr>
          <a:xfrm>
            <a:off x="2162175" y="3522076"/>
            <a:ext cx="2162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E52B12A-618A-4F81-B962-06A3F35773A5}"/>
              </a:ext>
            </a:extLst>
          </p:cNvPr>
          <p:cNvSpPr/>
          <p:nvPr/>
        </p:nvSpPr>
        <p:spPr>
          <a:xfrm>
            <a:off x="2794922" y="4421757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9A564BF0-6F8B-4788-BB73-7AB2D010FD0F}"/>
              </a:ext>
            </a:extLst>
          </p:cNvPr>
          <p:cNvSpPr/>
          <p:nvPr/>
        </p:nvSpPr>
        <p:spPr>
          <a:xfrm>
            <a:off x="2929573" y="532143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280E389F-D7BE-4569-8978-0D9EE8505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3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622C7298-B333-4EC3-B6D2-272F568BA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69900"/>
            <a:ext cx="5294314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C10FCC4-F937-47B4-B0E4-A03D360BFC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1" y="942145"/>
            <a:ext cx="5294314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Waterfall and spiral model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130401" y="5995071"/>
            <a:ext cx="4532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Waterfall: Conduct 1 -&gt; 4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</a:rPr>
              <a:t>Spiral: Conduct 1 or 2 -&gt; 4 repeatedly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.</a:t>
            </a:r>
            <a:endParaRPr lang="ja-JP" altLang="en-US">
              <a:latin typeface="Roboto Slab" pitchFamily="2" charset="0"/>
            </a:endParaRPr>
          </a:p>
        </p:txBody>
      </p:sp>
      <p:pic>
        <p:nvPicPr>
          <p:cNvPr id="35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688" y="5342397"/>
            <a:ext cx="432000" cy="586867"/>
          </a:xfrm>
          <a:prstGeom prst="rect">
            <a:avLst/>
          </a:prstGeom>
        </p:spPr>
      </p:pic>
      <p:pic>
        <p:nvPicPr>
          <p:cNvPr id="36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2688" y="4136599"/>
            <a:ext cx="432000" cy="432000"/>
          </a:xfrm>
          <a:prstGeom prst="rect">
            <a:avLst/>
          </a:prstGeom>
        </p:spPr>
      </p:pic>
      <p:pic>
        <p:nvPicPr>
          <p:cNvPr id="37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11950" y="2753227"/>
            <a:ext cx="432000" cy="461288"/>
          </a:xfrm>
          <a:prstGeom prst="rect">
            <a:avLst/>
          </a:prstGeom>
        </p:spPr>
      </p:pic>
      <p:pic>
        <p:nvPicPr>
          <p:cNvPr id="38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1950" y="1369875"/>
            <a:ext cx="432000" cy="475201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4933950" y="1885950"/>
            <a:ext cx="1843088" cy="7173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 flipV="1">
            <a:off x="4695825" y="3007475"/>
            <a:ext cx="2081213" cy="5528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4476750" y="4300539"/>
            <a:ext cx="2300288" cy="2190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229100" y="5438775"/>
            <a:ext cx="2547938" cy="2701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43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Interface programming</a:t>
            </a:r>
          </a:p>
        </p:txBody>
      </p:sp>
    </p:spTree>
    <p:extLst>
      <p:ext uri="{BB962C8B-B14F-4D97-AF65-F5344CB8AC3E}">
        <p14:creationId xmlns:p14="http://schemas.microsoft.com/office/powerpoint/2010/main" val="27514870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Unity GUI.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change material / </a:t>
            </a:r>
            <a:r>
              <a:rPr lang="en-US" altLang="ja-JP" sz="20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Assets.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Terrain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Interface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584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139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2790310" y="5416191"/>
            <a:ext cx="7146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“In 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>general, an interface is a device or a system that unrelated entities use to interact. According to this definition, a remote control is an interface between you and a television set, the English language is an interface between two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</a:rPr>
              <a:t>people.”</a:t>
            </a:r>
            <a:r>
              <a:rPr lang="en-US" altLang="ja-JP" sz="140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latin typeface="Roboto Slab" pitchFamily="2" charset="0"/>
                <a:ea typeface="Roboto Slab" pitchFamily="2" charset="0"/>
              </a:rPr>
            </a:br>
            <a:endParaRPr lang="ja-JP" altLang="en-US" sz="1400"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UI?</a:t>
            </a:r>
            <a:endParaRPr lang="ro-RO" altLang="ja-JP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“Interface” again.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9568" y="1961542"/>
            <a:ext cx="4007175" cy="291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6149" name="Picture 5" descr="画像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87421" y="1789797"/>
            <a:ext cx="3862355" cy="3168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正方形/長方形 18"/>
          <p:cNvSpPr/>
          <p:nvPr/>
        </p:nvSpPr>
        <p:spPr>
          <a:xfrm>
            <a:off x="1717063" y="4956303"/>
            <a:ext cx="3894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Roboto Slab" pitchFamily="2" charset="0"/>
                <a:ea typeface="Roboto Slab" pitchFamily="2" charset="0"/>
                <a:hlinkClick r:id="rId4"/>
              </a:rPr>
              <a:t>© Unity Technologies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4"/>
              </a:rPr>
              <a:t>Japan/UCL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87464" y="2901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456064" y="3085964"/>
            <a:ext cx="81039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087464" y="35260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👩</a:t>
            </a:r>
            <a:endParaRPr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H="1">
            <a:off x="5456064" y="3710711"/>
            <a:ext cx="77572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778148" y="1437343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Interface</a:t>
            </a:r>
            <a:endParaRPr lang="ja-JP" altLang="en-US">
              <a:latin typeface="Roboto Slab" pitchFamily="2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95213" y="2019480"/>
            <a:ext cx="2045482" cy="2704197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>
            <a:off x="6473965" y="3085964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H="1">
            <a:off x="6473965" y="3710711"/>
            <a:ext cx="1204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5456064" y="3085964"/>
            <a:ext cx="14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>
            <a:off x="5456064" y="3710711"/>
            <a:ext cx="144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3661453" y="6191657"/>
            <a:ext cx="54038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>
                <a:latin typeface="Roboto Slab" pitchFamily="2" charset="0"/>
                <a:ea typeface="Roboto Slab" pitchFamily="2" charset="0"/>
              </a:rPr>
              <a:t>https://www.iitk.ac.in/esc101/05Aug/tutorial/java/concepts/interface.html</a:t>
            </a:r>
            <a:endParaRPr lang="ja-JP" altLang="en-US" sz="110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8146258" y="4956303"/>
            <a:ext cx="35804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hlinkClick r:id="rId5"/>
              </a:rPr>
              <a:t>© Unity Technologies</a:t>
            </a:r>
            <a:endParaRPr lang="en-US" altLang="ja-JP" sz="14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14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of overlay information.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4-09 08.43.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04" y="1703796"/>
            <a:ext cx="8017251" cy="4341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31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 GUI?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 descr="C:\Users\fores\AppData\Local\Monosnap\Temp\beginnercode - IntroductionScene - PC, Mac &amp; Linux Standalone - Unity 2020.2.0f1 Personal_ _DX11_ 2021-04-09 08.36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77" y="1622009"/>
            <a:ext cx="10478764" cy="4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>
            <a:stCxn id="2" idx="2"/>
          </p:cNvCxnSpPr>
          <p:nvPr/>
        </p:nvCxnSpPr>
        <p:spPr>
          <a:xfrm>
            <a:off x="2140822" y="244691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角丸四角形 1"/>
          <p:cNvSpPr/>
          <p:nvPr/>
        </p:nvSpPr>
        <p:spPr>
          <a:xfrm>
            <a:off x="1356431" y="2091551"/>
            <a:ext cx="1568781" cy="355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</a:t>
            </a:r>
            <a:endParaRPr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線コネクタ 32"/>
          <p:cNvCxnSpPr>
            <a:stCxn id="34" idx="2"/>
          </p:cNvCxnSpPr>
          <p:nvPr/>
        </p:nvCxnSpPr>
        <p:spPr>
          <a:xfrm>
            <a:off x="4581388" y="2357990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角丸四角形 33"/>
          <p:cNvSpPr/>
          <p:nvPr/>
        </p:nvSpPr>
        <p:spPr>
          <a:xfrm>
            <a:off x="3796997" y="213648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直線コネクタ 13"/>
          <p:cNvCxnSpPr>
            <a:stCxn id="16" idx="2"/>
          </p:cNvCxnSpPr>
          <p:nvPr/>
        </p:nvCxnSpPr>
        <p:spPr>
          <a:xfrm>
            <a:off x="1826070" y="3910138"/>
            <a:ext cx="138676" cy="48263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1041679" y="3688637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</a:t>
            </a:r>
            <a:endParaRPr lang="ja-JP" altLang="en-US" sz="1400" dirty="0">
              <a:solidFill>
                <a:schemeClr val="tx1"/>
              </a:solidFill>
              <a:latin typeface="Roboto Slab" pitchFamily="2" charset="0"/>
            </a:endParaRPr>
          </a:p>
        </p:txBody>
      </p:sp>
      <p:cxnSp>
        <p:nvCxnSpPr>
          <p:cNvPr id="17" name="直線コネクタ 16"/>
          <p:cNvCxnSpPr>
            <a:stCxn id="34" idx="2"/>
          </p:cNvCxnSpPr>
          <p:nvPr/>
        </p:nvCxnSpPr>
        <p:spPr>
          <a:xfrm flipH="1">
            <a:off x="2610460" y="2357990"/>
            <a:ext cx="1970928" cy="179346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角丸四角形 18"/>
          <p:cNvSpPr/>
          <p:nvPr/>
        </p:nvSpPr>
        <p:spPr>
          <a:xfrm>
            <a:off x="7662612" y="2158479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7427875" y="2357990"/>
            <a:ext cx="1019127" cy="92736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3787969" y="5129924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Texts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H="1">
            <a:off x="4884024" y="4749680"/>
            <a:ext cx="1165750" cy="39758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直線コネクタ 29"/>
          <p:cNvCxnSpPr>
            <a:endCxn id="22" idx="0"/>
          </p:cNvCxnSpPr>
          <p:nvPr/>
        </p:nvCxnSpPr>
        <p:spPr>
          <a:xfrm flipH="1">
            <a:off x="4572360" y="4077964"/>
            <a:ext cx="9028" cy="105196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角丸四角形 34"/>
          <p:cNvSpPr/>
          <p:nvPr/>
        </p:nvSpPr>
        <p:spPr>
          <a:xfrm>
            <a:off x="7662611" y="3688636"/>
            <a:ext cx="1568781" cy="2215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Layout </a:t>
            </a:r>
            <a:r>
              <a:rPr lang="en-US" altLang="ja-JP" sz="1400" dirty="0" smtClean="0">
                <a:solidFill>
                  <a:schemeClr val="tx1"/>
                </a:solidFill>
              </a:rPr>
              <a:t>Group</a:t>
            </a: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6" name="直線コネクタ 35"/>
          <p:cNvCxnSpPr>
            <a:stCxn id="35" idx="1"/>
          </p:cNvCxnSpPr>
          <p:nvPr/>
        </p:nvCxnSpPr>
        <p:spPr>
          <a:xfrm flipH="1">
            <a:off x="7098518" y="3799387"/>
            <a:ext cx="564093" cy="1107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7206859" y="4706343"/>
            <a:ext cx="0" cy="125242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4919007" y="5911098"/>
            <a:ext cx="4243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Canvas size is depending on screen resolution.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67944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Today’s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“Interface”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composed by UI object on the Canvas.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" name="New-Unity-Project-2021-04-13-10-50-02.mpe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0.5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32" y="1896672"/>
            <a:ext cx="6371429" cy="3583929"/>
          </a:xfrm>
          <a:prstGeom prst="rect">
            <a:avLst/>
          </a:prstGeom>
        </p:spPr>
      </p:pic>
      <p:sp>
        <p:nvSpPr>
          <p:cNvPr id="9" name="右中かっこ 8"/>
          <p:cNvSpPr/>
          <p:nvPr/>
        </p:nvSpPr>
        <p:spPr>
          <a:xfrm flipH="1">
            <a:off x="7583885" y="1871075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7234" y="169256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Full HD (1920*1080)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 project settings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Canvas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Image-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bg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Text_title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Slider_progress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Load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7212" y="1311225"/>
            <a:ext cx="4002986" cy="478554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the design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3916762" y="5480601"/>
            <a:ext cx="6671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dirty="0" smtClean="0"/>
              <a:t>Video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9857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Determine screen resolution.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2" r="62248" b="5699"/>
          <a:stretch/>
        </p:blipFill>
        <p:spPr bwMode="auto">
          <a:xfrm>
            <a:off x="6808163" y="1720278"/>
            <a:ext cx="4931692" cy="2715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Full HD option on Game view.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just emulates screen by the resolution.)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Full HD on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Scripts/Tutorial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(It will be attached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Button_start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later)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script according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4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808163" y="4563352"/>
            <a:ext cx="4931692" cy="16771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2591" y="4687065"/>
            <a:ext cx="5018282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Screen.SetResolution(int width, int height, bool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the resolution with the arguments.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mode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is true, it will become full-screen.</a:t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(false == window mode)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There are overloaded version to set refresh-rate.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7" name="Picture 3" descr="C:\Users\fores\AppData\Local\Monosnap\Temp\beginnercode - Microsoft Visual Studio 2021-04-13 11.50.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03" y="3652316"/>
            <a:ext cx="3529612" cy="19142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53361" y="1883679"/>
            <a:ext cx="16337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358535" y="1818547"/>
            <a:ext cx="840728" cy="1516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879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/>
          <p:cNvSpPr/>
          <p:nvPr/>
        </p:nvSpPr>
        <p:spPr>
          <a:xfrm>
            <a:off x="11466836" y="3304410"/>
            <a:ext cx="398695" cy="134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in Scenes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“Create” -&gt; “Scene”.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to open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“File” -&gt; “Build Settings…”.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Open Scenes”.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and drop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order according to this image.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21" b="70491"/>
          <a:stretch/>
        </p:blipFill>
        <p:spPr bwMode="auto">
          <a:xfrm>
            <a:off x="5963102" y="1622008"/>
            <a:ext cx="2283834" cy="1997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 descr="C:\Users\fores\AppData\Local\Monosnap\Temp\Build Settings 2021-04-13 13.21.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9"/>
          <a:stretch/>
        </p:blipFill>
        <p:spPr bwMode="auto">
          <a:xfrm>
            <a:off x="8501996" y="1707459"/>
            <a:ext cx="3538269" cy="17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カギ線コネクタ 22"/>
          <p:cNvCxnSpPr>
            <a:endCxn id="32" idx="2"/>
          </p:cNvCxnSpPr>
          <p:nvPr/>
        </p:nvCxnSpPr>
        <p:spPr>
          <a:xfrm flipV="1">
            <a:off x="3973956" y="3438753"/>
            <a:ext cx="7692228" cy="2751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Build Settings 2021-04-13 13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1" y="3877027"/>
            <a:ext cx="6077163" cy="223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ores\AppData\Local\Monosnap\Temp\Build Settings 2021-04-13 13.29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4" y="4774166"/>
            <a:ext cx="4351241" cy="8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13164" y="5710254"/>
            <a:ext cx="4351241" cy="4030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12183" y="5759819"/>
            <a:ext cx="4749938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Your game starts from 0 numbered scene.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4971418" y="4080709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4971418" y="3369992"/>
            <a:ext cx="8746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AudioSource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Main Camera.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the Audio Parameters.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sound.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TitleScene - PC, Mac &amp; Linux Standalone - Unity 2020.2.0f1 Personal_ _DX11_ 2021-04-13 13.56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71" y="807857"/>
            <a:ext cx="4090590" cy="2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4971418" y="2269245"/>
            <a:ext cx="2079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OneDrive\ドキュメント\Co-Writing\class\2-Basic programming with Unity\Unity-chan\Unity-Chan_HD_image_pack_vol01\Sign_Ok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00" y="3034006"/>
            <a:ext cx="3271544" cy="327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683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109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186073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Canvas on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-&gt; UI -&gt; Canvas.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below UI in the Canvas.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Canvas -&gt; UI -&gt; :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Text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Slider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rename it like above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layout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(Continue to next page for Slider &amp; Button.)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2" y="2212825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TitleScene - PC, Mac &amp; Linux Standalone - Unity 2020.2.0f1 Personal_ _DX11_ 2021-04-13 14.10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10" y="3176564"/>
            <a:ext cx="1419037" cy="1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コネクタ 12"/>
          <p:cNvCxnSpPr/>
          <p:nvPr/>
        </p:nvCxnSpPr>
        <p:spPr>
          <a:xfrm>
            <a:off x="6852122" y="1354923"/>
            <a:ext cx="315832" cy="857902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5781208" y="563375"/>
            <a:ext cx="4480994" cy="7915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Canvas: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[Canvas] Render Mode = Screen Space - Camera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982583" y="1512537"/>
            <a:ext cx="3995624" cy="79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Image_bg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1920, Height = 1080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[Image] Color = Black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9" name="直線コネクタ 28"/>
          <p:cNvCxnSpPr>
            <a:stCxn id="24" idx="2"/>
          </p:cNvCxnSpPr>
          <p:nvPr/>
        </p:nvCxnSpPr>
        <p:spPr>
          <a:xfrm>
            <a:off x="9980395" y="2304537"/>
            <a:ext cx="216682" cy="29141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6712823" y="3176564"/>
            <a:ext cx="910263" cy="21468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角丸四角形 31"/>
          <p:cNvSpPr/>
          <p:nvPr/>
        </p:nvSpPr>
        <p:spPr>
          <a:xfrm>
            <a:off x="5781208" y="4832019"/>
            <a:ext cx="6196998" cy="12784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Text_title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300, Scale X = 1.5, Scale Y = 1.5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[Text] Text = Beginner Code, Font Size = 128,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Alignment = middle             ,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Horizontal Overflow = Overflow, Vertical Overflow = Overflow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0" name="Picture 4" descr="C:\Users\fores\AppData\Local\Monosnap\Temp\beginnercode - TitleScene - PC, Mac &amp; Linux Standalone - Unity 2020.2.0f1 Personal _DX11_ 2021-04-13 14.34.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38" y="5588285"/>
            <a:ext cx="506609" cy="2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0" t="39774" r="3886" b="13352"/>
          <a:stretch/>
        </p:blipFill>
        <p:spPr bwMode="auto">
          <a:xfrm>
            <a:off x="10907796" y="2304537"/>
            <a:ext cx="1070410" cy="23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6841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88714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Install </a:t>
            </a:r>
            <a:r>
              <a:rPr lang="en-US" altLang="ja-JP" sz="1600" b="1" smtClean="0">
                <a:solidFill>
                  <a:srgbClr val="F8A43D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Hub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Unity’s version management system.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unity3d.com/jp/get-unity/download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Agree to Unity Terms of Service.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 problem with the default.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Activate with free Unity license.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Unity account or sign in via top-right profile icon.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   in Preferences -&gt; License management.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“Unity personal” and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 don’t use Unity in a professional capacity.”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fores\AppData\Local\Monosnap\Temp\Unity Hub 2.4.2 2021-03-05 01.23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8" y="2040294"/>
            <a:ext cx="3676651" cy="20421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11861003" y="2122682"/>
            <a:ext cx="309563" cy="309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2" y="4176695"/>
            <a:ext cx="3352802" cy="22828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0826" y="4904780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fores\AppData\Local\Monosnap\Temp\Unity Hub 2.4.2 2021-03-10 09.32.44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2" y="4048816"/>
            <a:ext cx="1471615" cy="37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カギ線コネクタ 3"/>
          <p:cNvCxnSpPr/>
          <p:nvPr/>
        </p:nvCxnSpPr>
        <p:spPr>
          <a:xfrm>
            <a:off x="6591301" y="4759496"/>
            <a:ext cx="2147887" cy="558605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カギ線コネクタ 20"/>
          <p:cNvCxnSpPr/>
          <p:nvPr/>
        </p:nvCxnSpPr>
        <p:spPr>
          <a:xfrm flipV="1">
            <a:off x="7665244" y="3306573"/>
            <a:ext cx="3771256" cy="677921"/>
          </a:xfrm>
          <a:prstGeom prst="bentConnector3">
            <a:avLst>
              <a:gd name="adj1" fmla="val 99987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95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C:\Users\fores\AppData\Local\Monosnap\Temp\beginnercode - Microsoft Visual Studio 2021-04-13 19.23.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9" y="3151912"/>
            <a:ext cx="2695349" cy="336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UI on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TitleScene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TitleScene - PC, Mac &amp; Linux Standalone - Unity 2020.2.0f1 Personal_ _DX11_ 2021-04-13 14.05.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1" y="2581184"/>
            <a:ext cx="4255395" cy="24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コネクタ 20"/>
          <p:cNvCxnSpPr>
            <a:stCxn id="22" idx="2"/>
          </p:cNvCxnSpPr>
          <p:nvPr/>
        </p:nvCxnSpPr>
        <p:spPr>
          <a:xfrm>
            <a:off x="4372774" y="2405175"/>
            <a:ext cx="1243635" cy="131309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2132277" y="1382434"/>
            <a:ext cx="4480994" cy="10227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Width = 320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[Fill Area/Fill/Image] Color = Red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[Handle Slide Area]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SetActive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(false)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5" name="Picture 2" descr="C:\Users\fores\AppData\Local\Monosnap\Temp\beginnercode - TitleScene - PC, Mac &amp; Linux Standalone - Unity 2020.2.0f1 Personal _DX11_ 2021-04-13 14.32.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7" y="1409772"/>
            <a:ext cx="1888613" cy="9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TitleScene - PC, Mac &amp; Linux Standalone - Unity 2020.2.0f1 Personal_ _DX11_ 2021-04-13 18.21.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892024"/>
            <a:ext cx="3113276" cy="8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beginnercode - TitleScene - PC, Mac &amp; Linux Standalone - Unity 2020.2.0f1 Personal_ _DX11_ 2021-04-13 18.21.5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38" y="1893803"/>
            <a:ext cx="3113276" cy="9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コネクタ 30"/>
          <p:cNvCxnSpPr/>
          <p:nvPr/>
        </p:nvCxnSpPr>
        <p:spPr>
          <a:xfrm flipV="1">
            <a:off x="6526476" y="1451774"/>
            <a:ext cx="2171158" cy="61537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6526476" y="2283833"/>
            <a:ext cx="2270832" cy="84118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167897" y="5079038"/>
            <a:ext cx="5248050" cy="16208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Rect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Transform]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Y = -200, Width = 320, Height = 90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Add edited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as component.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Slider_progress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 to serialized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Press + button on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On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Click().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Drag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Button_start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and Drop it. Then, select </a:t>
            </a: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StartButton.MoveToGame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[Text/Text] Text = Start, Font Size = 64</a:t>
            </a: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40" name="直線コネクタ 39"/>
          <p:cNvCxnSpPr/>
          <p:nvPr/>
        </p:nvCxnSpPr>
        <p:spPr>
          <a:xfrm flipH="1">
            <a:off x="4994591" y="4328815"/>
            <a:ext cx="726670" cy="95399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151" name="Picture 7" descr="C:\Users\fores\AppData\Local\Monosnap\Temp\beginnercode - TitleScene - PC, Mac &amp; Linux Standalone - Unity 2020.2.0f1 Personal_ _DX11_ 2021-04-13 19.18.4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/>
          <a:stretch/>
        </p:blipFill>
        <p:spPr bwMode="auto">
          <a:xfrm>
            <a:off x="8181929" y="3270863"/>
            <a:ext cx="389770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352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StartButton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(When your device cannot load correctly,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may freeze… Please reboot Unity or your device.)</a:t>
            </a:r>
          </a:p>
        </p:txBody>
      </p:sp>
      <p:pic>
        <p:nvPicPr>
          <p:cNvPr id="5123" name="Picture 3" descr="C:\Users\fores\AppData\Local\Monosnap\Temp\beginnercode - Microsoft Visual Studio 2021-04-13 19.40.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65" y="785218"/>
            <a:ext cx="4641339" cy="5649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gemeObject.SetActive(bool value):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Activate or Deactivate target.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Deactivated target become invisible.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attached scripts will be deativated too.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AsyncOperation: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async related parameters.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SceneManager.LoadSceneAsync(string sceneName)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Load target scene with async.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AsyncOperation.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load progress with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ao.progress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as float [0 ~ 1.0]. In this case, use the value for update Slider_progress.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214453" y="1903889"/>
            <a:ext cx="5633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456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nterface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Build and Test.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build settings via File -&gt; Build Settings…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Build.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save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/projects/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/builds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few minutes.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“New Unity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Project.exe” in saved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pic>
        <p:nvPicPr>
          <p:cNvPr id="1026" name="Picture 2" descr="C:\Users\fores\AppData\Local\Monosnap\Temp\Build Settings 2021-04-14 13.07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78" y="1824467"/>
            <a:ext cx="4137823" cy="39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4663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change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Material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Material =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Shader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(script) + Parameters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5831786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3D Object -&gt; Capsule in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Material in Project (Material Folder)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it as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Capsule and Drag &amp; Drop the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into near of “Add Component”.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change appearance of the Capsule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TestMaterial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6" t="32642" r="27190" b="31673"/>
          <a:stretch/>
        </p:blipFill>
        <p:spPr bwMode="auto">
          <a:xfrm>
            <a:off x="7222796" y="333747"/>
            <a:ext cx="4615435" cy="2576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 descr="C:\Users\fores\AppData\Local\Monosnap\Temp\beginnercode - TitleScene - PC, Mac &amp; Linux Standalone - Unity 2020.2.0f1 Personal_ _DX11_ 2021-05-27 09.42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796" y="3113342"/>
            <a:ext cx="4615435" cy="1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328932" y="2582937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7" name="Picture 5" descr="C:\Users\fores\AppData\Local\Monosnap\Temp\beginnercode - TitleScene - PC, Mac &amp; Linux Standalone - Unity 2020.2.0f1 Personal_ _DX11_ 2021-05-27 09.49.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9" y="4443637"/>
            <a:ext cx="4621467" cy="20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4328932" y="3370016"/>
            <a:ext cx="27817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42040" y="5064535"/>
            <a:ext cx="55290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Congratulation!</a:t>
            </a:r>
          </a:p>
          <a:p>
            <a:pPr algn="ctr"/>
            <a:r>
              <a:rPr lang="en-US" altLang="ja-JP" sz="2000" b="1" dirty="0" smtClean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Already you’ve got skills to develop your Game!</a:t>
            </a:r>
            <a:endParaRPr lang="ja-JP" altLang="en-US" sz="2000" b="1" dirty="0">
              <a:solidFill>
                <a:srgbClr val="FF0000"/>
              </a:solidFill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02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OneDrive\ドキュメント\Co-Writing\class\2-Basic programming with Unity\Promo\MyGame02_ecosystem - MainScene - PC, Mac &amp; Linux Standalone - Unity 2020.2.0f1 Personal _DX11_ 2021-05-26 19.16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8" y="1842715"/>
            <a:ext cx="9598025" cy="440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669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OneDrive\ドキュメント\Co-Writing\class\2-Basic programming with Unity\Promo\MyGame02_ecosystem - MainScene - PC, Mac &amp; Linux Standalone - Unity 2020.2.0f1 Personal _DX11_ 2021-05-26 19.20.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"/>
          <a:stretch/>
        </p:blipFill>
        <p:spPr bwMode="auto">
          <a:xfrm>
            <a:off x="1275215" y="1349358"/>
            <a:ext cx="9865635" cy="51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42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Ecosystem simulation game.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95634"/>
              </p:ext>
            </p:extLst>
          </p:nvPr>
        </p:nvGraphicFramePr>
        <p:xfrm>
          <a:off x="978924" y="1747838"/>
          <a:ext cx="10639589" cy="451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68515"/>
                <a:gridCol w="1581782"/>
                <a:gridCol w="2834206"/>
                <a:gridCol w="5755086"/>
              </a:tblGrid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No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Type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Task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  <a:ea typeface="Roboto Slab" pitchFamily="2" charset="0"/>
                        </a:rPr>
                        <a:t>Contents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Game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Decide what type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of game you want to create.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Write down it 1 or 2 line phrase(s).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2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Plan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UX planning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Think about what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the fun (good experience) of the game.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3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class you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4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 identify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Identify what method you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need.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5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relationship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Draw the relationship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on the classes.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6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one by one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 according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to your design.</a:t>
                      </a:r>
                      <a:b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</a:b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your task to clarify your progress.</a:t>
                      </a:r>
                      <a:endParaRPr kumimoji="1" lang="en-US" altLang="ja-JP" sz="1600" dirty="0" smtClean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7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Implement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Redesign and redraw your design belong your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implement.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8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Method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method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9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Class based test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Check each class works correctly.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  <a:ea typeface="Roboto Slab" pitchFamily="2" charset="0"/>
                        </a:rPr>
                        <a:t>10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Review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Clarify what points are good or nod good.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053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X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Visual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design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Create or introduce terrains, prefabs,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Roboto Slab" pitchFamily="2" charset="0"/>
                        </a:rPr>
                        <a:t> assets, sounds etc.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Roboto Slab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482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07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001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the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838538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Unity Hub.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new project as “MyGame01_ecosystem” as Universal Render Pipeline(URP).</a:t>
            </a:r>
          </a:p>
        </p:txBody>
      </p:sp>
      <p:pic>
        <p:nvPicPr>
          <p:cNvPr id="4099" name="Picture 3" descr="C:\Users\fores\AppData\Local\Monosnap\Temp\Create a new project with Unity 2020.2.0f1 2021-05-27 07.24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2" y="2896424"/>
            <a:ext cx="7925766" cy="3762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角丸四角形 12"/>
          <p:cNvSpPr/>
          <p:nvPr/>
        </p:nvSpPr>
        <p:spPr>
          <a:xfrm>
            <a:off x="6537441" y="5047301"/>
            <a:ext cx="4568812" cy="8839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URP: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Kind of a graphic system to provide beautiful graphic with good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441218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Install Unity (and Visual Studio 2019 community).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Back to top from Preferences and select “Installs” -&gt;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archive”.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on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“Unity 2020.2.0”</a:t>
            </a:r>
            <a:endParaRPr lang="en-US" altLang="ja-JP" sz="1600">
              <a:solidFill>
                <a:srgbClr val="FF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(Mac Only) Check “Visual studio for mac”.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Documentation and Language packs are optional.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terms and select              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Unity Hub 2.4.2 2021-03-05 01.38.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162039"/>
            <a:ext cx="3286637" cy="1768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4843463" y="2755320"/>
            <a:ext cx="315277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Unity Hub 2.4.2 2021-03-10 09.07.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4" y="2032210"/>
            <a:ext cx="3290611" cy="2367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8589" y="4753442"/>
            <a:ext cx="4906687" cy="1913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fores\AppData\Local\Monosnap\Temp\Unity Hub 2.4.2 2021-03-05 01.53.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1" y="4473469"/>
            <a:ext cx="3290611" cy="23511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fores\AppData\Local\Monosnap\Temp\Unity - Download Archive - Google Chrome 2021-03-10 09.10.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2899223"/>
            <a:ext cx="747712" cy="27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/>
          <p:nvPr/>
        </p:nvCxnSpPr>
        <p:spPr>
          <a:xfrm>
            <a:off x="5590520" y="3038567"/>
            <a:ext cx="1829455" cy="1519146"/>
          </a:xfrm>
          <a:prstGeom prst="bentConnector3">
            <a:avLst>
              <a:gd name="adj1" fmla="val 9998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7892252" y="5427082"/>
            <a:ext cx="32384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071812" y="5762624"/>
            <a:ext cx="9429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1899" y="3676769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fores\AppData\Local\Monosnap\Temp\Unity Hub 2.4.2 2021-03-05 01.30.5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4012" y="3957614"/>
            <a:ext cx="595312" cy="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Unity Hub 2.4.2 2021-03-10 09.39.0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FF3F6"/>
              </a:clrFrom>
              <a:clrTo>
                <a:srgbClr val="EFF3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97" y="2347911"/>
            <a:ext cx="767179" cy="2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カギ線コネクタ 20"/>
          <p:cNvCxnSpPr/>
          <p:nvPr/>
        </p:nvCxnSpPr>
        <p:spPr>
          <a:xfrm flipV="1">
            <a:off x="7531686" y="684720"/>
            <a:ext cx="3402111" cy="1613282"/>
          </a:xfrm>
          <a:prstGeom prst="bentConnector3">
            <a:avLst>
              <a:gd name="adj1" fmla="val -61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9742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1026" idx="2"/>
          </p:cNvCxnSpPr>
          <p:nvPr/>
        </p:nvCxnSpPr>
        <p:spPr>
          <a:xfrm>
            <a:off x="1952511" y="3474766"/>
            <a:ext cx="0" cy="1669276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846368" y="5161377"/>
            <a:ext cx="2095842" cy="57708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This mark means it depends on your environment. I follow up with it on this class.</a:t>
            </a:r>
            <a:endParaRPr lang="ja-JP" altLang="en-US" sz="105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295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51161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“Assets/Scenes/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SampleScene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“Example Assets” from Hierarchy.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bellow assets via Web browser with                         button.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Standard Assets: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assetstore.unity.com/packages/essentials/asset-packs/standard-assets-for-unity-2018-4-32351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Stylized 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assetstore.unity.com/packages/3d/environments/stylized-plants-kit-188109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Farm Animals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assetstore.unity.com/packages/3d/farm-animals-set-97945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Package Manager in Unity.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“My assets” option and find “Standard Assets”.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“Download” button and wait finishing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button will be changed into “Import”. Then, click it again.</a:t>
            </a:r>
          </a:p>
        </p:txBody>
      </p:sp>
      <p:pic>
        <p:nvPicPr>
          <p:cNvPr id="5122" name="Picture 2" descr="C:\Users\fores\AppData\Local\Monosnap\Temp\EDGE Standard Assets _ Localization _ Unity Asset Store - Google Chrome 2021-05-27 07.55.5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17910" r="26898" b="19366"/>
          <a:stretch/>
        </p:blipFill>
        <p:spPr bwMode="auto">
          <a:xfrm>
            <a:off x="5152028" y="2483893"/>
            <a:ext cx="1091822" cy="2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79148" b="62455"/>
          <a:stretch/>
        </p:blipFill>
        <p:spPr bwMode="auto">
          <a:xfrm>
            <a:off x="8488467" y="1076636"/>
            <a:ext cx="2734904" cy="20664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9573" r="52970" b="33871"/>
          <a:stretch/>
        </p:blipFill>
        <p:spPr bwMode="auto">
          <a:xfrm>
            <a:off x="7920279" y="3575006"/>
            <a:ext cx="3871281" cy="27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11320041" y="6115291"/>
            <a:ext cx="424405" cy="19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endCxn id="5123" idx="1"/>
          </p:cNvCxnSpPr>
          <p:nvPr/>
        </p:nvCxnSpPr>
        <p:spPr>
          <a:xfrm flipV="1">
            <a:off x="4683889" y="2109865"/>
            <a:ext cx="3804578" cy="3050368"/>
          </a:xfrm>
          <a:prstGeom prst="bentConnector3">
            <a:avLst>
              <a:gd name="adj1" fmla="val 7606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6499962" y="5519049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6499962" y="5889438"/>
            <a:ext cx="1120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511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menu will be shown. Click “Import” and wait.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Warnings and errors will appear in your Console.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“Clear” button to find core problems.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the errors and fix the problems according to bellow images.</a:t>
            </a:r>
          </a:p>
        </p:txBody>
      </p:sp>
      <p:pic>
        <p:nvPicPr>
          <p:cNvPr id="6146" name="Picture 2" descr="C:\Users\fores\AppData\Local\Monosnap\Temp\Import Unity Package 2021-05-27 08.12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5" y="310295"/>
            <a:ext cx="1774048" cy="29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SampleScene - PC, Mac &amp; Linux Standalone - Unity 2020.2.0f1 Personal_ _DX11_ 2021-05-27 08.29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323" y="3684005"/>
            <a:ext cx="3041191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>
            <a:off x="6445371" y="1892315"/>
            <a:ext cx="18899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MyGame01_ecosystem - Microsoft Visual Studio 2021-05-27 08.36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3269112"/>
            <a:ext cx="4082305" cy="16422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5608135" y="4128819"/>
            <a:ext cx="26446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MyGame01_ecosystem - Microsoft Visual Studio 2021-05-27 08.38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2" y="5078812"/>
            <a:ext cx="4082305" cy="1469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 flipV="1">
            <a:off x="5608135" y="4494835"/>
            <a:ext cx="2644614" cy="903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8252749" y="5659737"/>
            <a:ext cx="3316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 dirty="0" smtClean="0">
                <a:latin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This message tell you how to fix it.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When no errors appeared after click</a:t>
            </a:r>
            <a:b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cs typeface="Times New Roman" panose="02020603050405020304" pitchFamily="18" charset="0"/>
              </a:rPr>
              <a:t>“Clear” button, go ahead to next page.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18687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Setup for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Game!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assets.</a:t>
            </a: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Import “Stylized Plants Kit” and “Farm Animals Set” too.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also shows warnings but you can clear all of it.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any warnings and errors remained.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3D Object -&gt; Terrain on Hierarchy.</a:t>
            </a:r>
          </a:p>
        </p:txBody>
      </p:sp>
      <p:pic>
        <p:nvPicPr>
          <p:cNvPr id="7170" name="Picture 2" descr="C:\Users\fores\AppData\Local\Monosnap\Temp\Package Manager 2021-05-27 09.04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835606"/>
            <a:ext cx="2190815" cy="26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fores\AppData\Local\Monosnap\Temp\Package Manager 2021-05-27 09.08.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50" y="843167"/>
            <a:ext cx="2165864" cy="26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fores\AppData\Local\Monosnap\Temp\MyGame01_ecosystem - SampleScene - PC, Mac &amp; Linux Standalone - Unity 2020.2.0f1 Personal _DX11_ 2021-05-27 09.11.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15" y="3707022"/>
            <a:ext cx="4606499" cy="27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45904"/>
            <a:ext cx="5593438" cy="318851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32408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Terrain: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Geographic system of Unity.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 create large 3D map like open-world game.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map can be formed by pushing, pulling, and coloring.</a:t>
            </a:r>
            <a:endParaRPr lang="en-US" altLang="ja-JP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MyGame01_ecosystem - SampleScene - PC, Mac &amp; Linux Standalone - Unity 2020.2.0f1 Personal _DX11_ 2021-05-29 19.32.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3" y="4527539"/>
            <a:ext cx="3402957" cy="18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5403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4311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Terrain settings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Map size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height settings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ground texture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paint tool and “Paint Texture”.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 Terrain Layers” -&gt; “Create Layer…”.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Search and select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2050" name="Picture 2" descr="C:\Users\fores\AppData\Local\Monosnap\Temp\MyGame01_ecosystem - SampleScene - PC, Mac &amp; Linux Standalone - Unity 2020.2.0f1 Personal _DX11_ 2021-05-29 19.38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62" y="570191"/>
            <a:ext cx="3720818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1_ecosystem - SampleScene - PC, Mac &amp; Linux Standalone - Unity 2020.2.0f1 Personal _DX11_ 2021-05-29 19.51.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994" y="570191"/>
            <a:ext cx="2690697" cy="263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3603585" y="2154673"/>
            <a:ext cx="1462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C:\Users\fores\AppData\Local\Monosnap\Temp\MyGame01_ecosystem - SampleScene - PC, Mac &amp; Linux Standalone - Unity 2020.2.0f1 Personal _DX11_ 2021-05-29 19.59.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85" y="4089215"/>
            <a:ext cx="2845433" cy="22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5706319" y="3970431"/>
            <a:ext cx="485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add more layers to paint different biomes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sand and desert with selected brush.</a:t>
            </a:r>
            <a:endParaRPr lang="ja-JP" altLang="en-US" sz="1400" dirty="0"/>
          </a:p>
        </p:txBody>
      </p:sp>
      <p:pic>
        <p:nvPicPr>
          <p:cNvPr id="2054" name="Picture 6" descr="C:\Users\fores\AppData\Local\Monosnap\Temp\MyGame01_ecosystem - SampleScene - PC, Mac &amp; Linux Standalone - Unity 2020.2.0f1 Personal _DX11_ 2021-05-29 20.15.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42" y="4481292"/>
            <a:ext cx="5581199" cy="186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5108294" y="6013810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↑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GrassHillAlbedo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470249" y="4923222"/>
            <a:ext cx="2064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↓</a:t>
            </a:r>
            <a:r>
              <a:rPr lang="en-US" altLang="ja-JP" sz="1400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GrassRockyAlbedo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カギ線コネクタ 24"/>
          <p:cNvCxnSpPr/>
          <p:nvPr/>
        </p:nvCxnSpPr>
        <p:spPr>
          <a:xfrm>
            <a:off x="8383929" y="5100578"/>
            <a:ext cx="1504709" cy="486136"/>
          </a:xfrm>
          <a:prstGeom prst="bentConnector3">
            <a:avLst>
              <a:gd name="adj1" fmla="val 9974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 flipV="1">
            <a:off x="6850284" y="5586714"/>
            <a:ext cx="2702688" cy="60530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74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4155300"/>
            <a:ext cx="10926975" cy="249131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366594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Form your Map.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“Paint Terrain” tool by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“Raise or Lower Terrain”.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brush and the size/opacity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Draw your Terrain with Left click!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lower the Terrain with Shift + Left click.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Place water.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Assets/Standard Assets/Environment/Water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(Basic)/Prefabs/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WaterBasicDaytime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and Drop the Prefab into dent you made.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water prefabs position, rotation and scale.</a:t>
            </a:r>
          </a:p>
        </p:txBody>
      </p:sp>
      <p:pic>
        <p:nvPicPr>
          <p:cNvPr id="3074" name="Picture 2" descr="C:\Users\fores\AppData\Local\Monosnap\Temp\MyGame01_ecosystem - SampleScene - PC, Mac &amp; Linux Standalone - Unity 2020.2.0f1 Personal _DX11_ 2021-05-29 20.29.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16" y="945689"/>
            <a:ext cx="2625903" cy="22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ores\AppData\Local\Monosnap\Temp\MyGame01_ecosystem - SampleScene - PC, Mac &amp; Linux Standalone - Unity 2020.2.0f1 Personal_ _DX11_ 2021-05-29 20.40.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14" y="4382772"/>
            <a:ext cx="6041986" cy="20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MyGame01_ecosystem - SampleScene - PC, Mac &amp; Linux Standalone - Unity 2020.2.0f1 Personal_ _DX11_ 2021-05-29 20.41.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7" y="4382771"/>
            <a:ext cx="3760730" cy="20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線矢印コネクタ 26"/>
          <p:cNvCxnSpPr/>
          <p:nvPr/>
        </p:nvCxnSpPr>
        <p:spPr>
          <a:xfrm>
            <a:off x="3075007" y="1799131"/>
            <a:ext cx="47649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000259" y="5522321"/>
            <a:ext cx="829519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285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9727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your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Map!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86232"/>
          </a:xfrm>
        </p:spPr>
        <p:txBody>
          <a:bodyPr/>
          <a:lstStyle/>
          <a:p>
            <a:pPr lvl="0"/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With Terrain.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1064933" cy="2519606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your map as you like!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Plants: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“Assets/Stylized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Kit/Prefabs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Animals: “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Assets/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VertexColorFarmAnimals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/Prefabs”. (You need at least 1 sheep)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Prefabs may be too big so you should adjust the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You can select many objects at once by using shift + click. It is useful to apply same parameters to objects.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also 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“Empty objects”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a parent to organize your 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Homework.</a:t>
            </a:r>
          </a:p>
        </p:txBody>
      </p: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3736806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01" y="4043733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716670" y="5793221"/>
            <a:ext cx="40472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sz="1200" dirty="0" err="1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sz="1200" dirty="0">
                <a:latin typeface="Roboto" pitchFamily="2" charset="0"/>
                <a:ea typeface="Roboto" pitchFamily="2" charset="0"/>
              </a:rPr>
              <a:t>, you can move camera with right click + WASD </a:t>
            </a:r>
            <a:r>
              <a:rPr lang="en-US" altLang="ja-JP" sz="1200" dirty="0" smtClean="0">
                <a:latin typeface="Roboto" pitchFamily="2" charset="0"/>
                <a:ea typeface="Roboto" pitchFamily="2" charset="0"/>
              </a:rPr>
              <a:t>key during play the game.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3584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1167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127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8510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1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391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game design.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Programming design 1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698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24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After finishing Install, set up tutorial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“Learn” -&gt; “PROJECTS” tab.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“Creator Kit: Beginner Coding”.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“DOWNLOAD PROJECT”.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the download.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“OPEN PROJECT”.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a few minutes.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instruction is written in official page: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https://learn.unity.com/project/creator-kit-beginner-code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 and save the project.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File -&gt; Save as -&gt; save it as 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save the project, please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Wndows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 Useful.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have problem to save, it may be error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Unity.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Please check here and try it.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recommended to create new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like “unity/projects” to manage it.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Unity Hub 2.4.2 2021-03-10 05.46.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00" y="352850"/>
            <a:ext cx="4537193" cy="328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Unity Hub 2.4.2 2021-03-10 05.48.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84" y="3933649"/>
            <a:ext cx="4919427" cy="2190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 flipV="1">
            <a:off x="5819775" y="1762125"/>
            <a:ext cx="1267709" cy="5810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819775" y="2833688"/>
            <a:ext cx="1223963" cy="8597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286372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146129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注意・警告・危険マーク の無料アイコン・イラスト素材 | アイコン・イラスト無料素材は「フリーアイコンズ」 - Free Vector  Download 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99" y="3432150"/>
            <a:ext cx="325024" cy="3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86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392708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class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</a:t>
            </a:r>
            <a:endParaRPr lang="ro-RO" altLang="ja-JP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AutoShape 2" descr="User Icon 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cxnSp>
        <p:nvCxnSpPr>
          <p:cNvPr id="9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81" y="2529787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2_ecosystem - MainScene - PC, Mac &amp; Linux Standalone - Unity 2020.2.0f1 Personal _DX11_ 2021-05-29 20.57.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220" y="3059798"/>
            <a:ext cx="3486391" cy="16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78911" y="5380910"/>
            <a:ext cx="884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>
                <a:latin typeface="Roboto" pitchFamily="2" charset="0"/>
                <a:ea typeface="Roboto" pitchFamily="2" charset="0"/>
              </a:rPr>
              <a:t>We develop this game between class 6 ~ 9.</a:t>
            </a:r>
            <a:br>
              <a:rPr lang="en-US" altLang="ja-JP" dirty="0" smtClean="0">
                <a:latin typeface="Roboto" pitchFamily="2" charset="0"/>
                <a:ea typeface="Roboto" pitchFamily="2" charset="0"/>
              </a:rPr>
            </a:b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Tips: On </a:t>
            </a:r>
            <a:r>
              <a:rPr lang="en-US" altLang="ja-JP" dirty="0" err="1" smtClean="0">
                <a:latin typeface="Roboto" pitchFamily="2" charset="0"/>
                <a:ea typeface="Roboto" pitchFamily="2" charset="0"/>
              </a:rPr>
              <a:t>SimpleCameraController</a:t>
            </a:r>
            <a:r>
              <a:rPr lang="en-US" altLang="ja-JP" dirty="0" smtClean="0">
                <a:latin typeface="Roboto" pitchFamily="2" charset="0"/>
                <a:ea typeface="Roboto" pitchFamily="2" charset="0"/>
              </a:rPr>
              <a:t>, you can move camera with right click + WASD key.</a:t>
            </a:r>
            <a:endParaRPr lang="ja-JP" altLang="en-US" dirty="0"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66198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596474"/>
            <a:ext cx="10926975" cy="279223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Thanking about “Experience”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636275"/>
            <a:ext cx="1018525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Good game experiences are architected from psychology, anthropology, design, and emotion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Thinking about it is “Game Design”.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main element that determines the game design is called the theme or concept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game’s theme is “Real Ecosystem”.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have to explain “Why the functions / parameters are needed”.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:\Users\fores\AppData\Local\Monosnap\Temp\MyGame02_ecosystem - MainScene - PC, Mac &amp; Linux Standalone - Unity 2020.2.0f1 Personal _DX11_ 2021-05-29 20.52.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7" y="3733554"/>
            <a:ext cx="5837231" cy="25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84648" y="3732028"/>
            <a:ext cx="4114799" cy="2519606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type: Simulation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Visual: 3D</a:t>
            </a: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points(Concepts):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Diets of animals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Gene of animals and plants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3. Calorie management of world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Deformation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points: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1.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Time related things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2.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Animation of animals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4284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469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182552" y="693467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First step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655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367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Setup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8962199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Mygame01_ecosystem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bellow folders under Scripts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Managers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 (This folder has more 2 folders: Animal and Plant)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Players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Resources Folder on same layer of Scripts.</a:t>
            </a:r>
          </a:p>
        </p:txBody>
      </p:sp>
      <p:pic>
        <p:nvPicPr>
          <p:cNvPr id="1027" name="Picture 3" descr="C:\Users\fores\AppData\Local\Monosnap\Temp\MyGame02_ecosystem - MainScene - PC, Mac &amp; Linux Standalone - Unity 2020.2.0f1 Personal _DX11_ 2021-05-31 16.35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00" y="1760905"/>
            <a:ext cx="3676892" cy="442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>
            <a:off x="5409236" y="2258845"/>
            <a:ext cx="188667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111432" y="5908729"/>
            <a:ext cx="11844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8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lines are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commentouted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avoid compile errors or to memo TODO (Please write the line) 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2_ecosystem - Microsoft Visual Studio 2021-05-31 14.39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98" y="2889813"/>
            <a:ext cx="4932738" cy="3480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Class is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Base (Super) class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Animals.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reason, this class is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Grow() ~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InTakeWater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methods are also declared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because each animals may  perform different functions.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will be implemented in each Animal class.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the other hand, Die() method may be same function of all animals so it is implemented here.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90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 (Don’t forget: using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Some errors will occur but its ok now.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474897" y="3037031"/>
            <a:ext cx="5463488" cy="30242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6310" y="3173347"/>
            <a:ext cx="4913452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Unique id as string.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created with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Syste.Guid.NewGuid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useful to find target object in Debug.log().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this game,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used to find mother animal as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momUid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Child animals will follow the mother.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sound will be used to play their voice like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Baaaa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”(Sheep).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MyGame02_ecosystem - Microsoft Visual Studio 2021-05-31 16.22.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77" y="2513516"/>
            <a:ext cx="4054702" cy="40712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3162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9368" y="1549831"/>
            <a:ext cx="2685325" cy="2389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554171" y="707358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Create some of classes to avoid compile errors.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507394" y="1746601"/>
            <a:ext cx="3476262" cy="3053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289368" y="4383700"/>
            <a:ext cx="2554146" cy="983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1889" y="5456288"/>
            <a:ext cx="751815" cy="35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8304107" y="5448572"/>
            <a:ext cx="611533" cy="358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4724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139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7607961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 related scripts in Genes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Gender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2446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ja-JP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size;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sense;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edibility;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beauty;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Color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35548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mobility;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power;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Genders.Type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gender)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size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diseaseResist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sense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crypsis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edibility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beauty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mutationChanve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mutationRange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this.gender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gender;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color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Color.black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mobility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power = 1.0f;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AnimalGene.cs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Gene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55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PlantGene.cs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3943109" y="4525701"/>
            <a:ext cx="1041721" cy="104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2885" y="5533097"/>
            <a:ext cx="2245489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Constructor to initialize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gene parameters.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8261246" y="4141228"/>
            <a:ext cx="1149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Gender.cs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479782"/>
            <a:ext cx="3217763" cy="18928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Genders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Female = 0,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Male = 1,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None = 2,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50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89347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sample game.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folder.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“ExampleScene”.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“Play” button in top-middle.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 the game.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character by click.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 Potions on the ground.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inventory by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key or bag icon.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Explore and Beat enemies!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portions by double click on inventory.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new weapon.</a:t>
            </a:r>
          </a:p>
          <a:p>
            <a:pPr marL="1657350" lvl="2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End game with Play button again.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8644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New Unity Project - beginercode - PC, Mac &amp; Linux Standalone - Unity 2020.2.7f1 Personal _DX11_ 2021-03-10 06.54.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311617"/>
            <a:ext cx="4473883" cy="3144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矢印コネクタ 13"/>
          <p:cNvCxnSpPr/>
          <p:nvPr/>
        </p:nvCxnSpPr>
        <p:spPr>
          <a:xfrm flipV="1">
            <a:off x="6048375" y="2693480"/>
            <a:ext cx="814388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6010275" y="3305175"/>
            <a:ext cx="904875" cy="3286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New Unity Project - ExampleScene - PC, Mac &amp; Linux Standalone - Unity 2020.2.0f1 Personal _DX11_ 2021-03-10 09.05.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8034" y="3581400"/>
            <a:ext cx="4473883" cy="30604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nnect-prd-cdn.unity.com/20190808/learn/images/aa4fdafc-afbc-4624-87e4-4ef2399e78ac_image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28924" y="3119442"/>
            <a:ext cx="284641" cy="1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79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08406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 related scripts in States/Animal folder. 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415969" y="3033850"/>
            <a:ext cx="386980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354237" y="269529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7717236" y="2177808"/>
            <a:ext cx="3537214" cy="45243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System.Threading.Tasks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class Normal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IAnimalState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Move(Animal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TryToMove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(Animal mover,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target)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7717236" y="1839254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7303625" y="4872942"/>
            <a:ext cx="625033" cy="1006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7108" y="5818000"/>
            <a:ext cx="2314937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Auto implement by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IAnimalState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interface.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1833" y="2984162"/>
            <a:ext cx="2133600" cy="812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avoid compile error by exists same class name: ”Normal”.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class will be created for Plants.</a:t>
            </a:r>
          </a:p>
          <a:p>
            <a:pPr>
              <a:lnSpc>
                <a:spcPct val="100000"/>
              </a:lnSpc>
            </a:pP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We will add functions to this class to express “Normal” state actions.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403939" y="3140598"/>
            <a:ext cx="313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14939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9745419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related scripts in Stats folder. You can copy and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DataTypes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Then, Check no errors shown in your Unity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280931" y="2817789"/>
            <a:ext cx="3217763" cy="3000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ScriptableObject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MAX_HEALTH = 100;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MIN_HEALTH = 0;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BASE_WATER;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MAX_WATER;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MIN_WATER;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CONSUME_WATER;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Biomes.Type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DISLIKE_BIOMES;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DISLIKE_SPECIES;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19199" y="2479235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LivingEntityStats.cs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2700" y="2817789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AnimalPoint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 // Score or Money in the game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MAX_BREED;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EAT_DURATION;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DRINK_DURATION;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Species.Type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[] DIET;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792700" y="2479235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AnimalStats.cs</a:t>
            </a:r>
            <a:endParaRPr lang="ja-JP" altLang="en-US" sz="1600" b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8261246" y="2817789"/>
            <a:ext cx="321776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CreateAssetMenu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menuName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MyScriptable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/Create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")]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LivingEntityStats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float PRODUCE_CALORIE;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8261246" y="2479235"/>
            <a:ext cx="1462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PlantStats.cs</a:t>
            </a:r>
            <a:endParaRPr lang="ja-JP" altLang="en-US" sz="1600" b="1" dirty="0"/>
          </a:p>
        </p:txBody>
      </p:sp>
      <p:sp>
        <p:nvSpPr>
          <p:cNvPr id="26" name="正方形/長方形 25"/>
          <p:cNvSpPr/>
          <p:nvPr/>
        </p:nvSpPr>
        <p:spPr>
          <a:xfrm>
            <a:off x="8261246" y="4314838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Species.cs</a:t>
            </a:r>
            <a:endParaRPr lang="ja-JP" altLang="en-US" sz="1600" b="1" dirty="0"/>
          </a:p>
        </p:txBody>
      </p:sp>
      <p:sp>
        <p:nvSpPr>
          <p:cNvPr id="27" name="正方形/長方形 26"/>
          <p:cNvSpPr/>
          <p:nvPr/>
        </p:nvSpPr>
        <p:spPr>
          <a:xfrm>
            <a:off x="8261246" y="4653392"/>
            <a:ext cx="3217763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Species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enum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Type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Flower,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Bush,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Grass,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Sheep,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2700" y="5037566"/>
            <a:ext cx="3321153" cy="5916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CreateAssetMenu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()] is format to create </a:t>
            </a:r>
            <a:r>
              <a:rPr lang="en-US" altLang="ja-JP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ScripdableObject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(Kind of an asset) on Unity editor.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29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283353" y="1051949"/>
            <a:ext cx="4942390" cy="5449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974692" y="693467"/>
            <a:ext cx="3640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Proceed to </a:t>
            </a:r>
            <a:r>
              <a:rPr kumimoji="1" lang="en-US" altLang="ja-JP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implement Animals.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4741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paste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 You can copy and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paste.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80931" y="2817789"/>
            <a:ext cx="3217763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Herbivore : Animal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abstract void Ruminant();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1219199" y="247923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Herbivore.cs</a:t>
            </a:r>
            <a:endParaRPr lang="ja-JP" altLang="en-US" sz="1600" b="1" dirty="0"/>
          </a:p>
        </p:txBody>
      </p:sp>
      <p:sp>
        <p:nvSpPr>
          <p:cNvPr id="16" name="正方形/長方形 15"/>
          <p:cNvSpPr/>
          <p:nvPr/>
        </p:nvSpPr>
        <p:spPr>
          <a:xfrm>
            <a:off x="8500454" y="217296"/>
            <a:ext cx="3074226" cy="65556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AnimalStates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public class Sheep : Herbivore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= null;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target = null;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Initialize();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FixedUpdate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private void Initialize()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Ruminant()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7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7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7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7420150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742552" y="2766955"/>
            <a:ext cx="3537205" cy="40059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84516" y="2903271"/>
            <a:ext cx="3325793" cy="251960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Start()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objects conduct Initialize(). It is basic knowledge for programming.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consume their calories. When their HP is damaged, it may heal it. If they were hungry, their states will be changed to “Hungry”.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the sheep try to take actions like find something and move. 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mun.ca/biology/scarr/142097_ruminant_dig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3" y="4047970"/>
            <a:ext cx="3348000" cy="23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5184" y="6350596"/>
            <a:ext cx="4271058" cy="3897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Ruminant digestion system 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Herbivore.</a:t>
            </a:r>
          </a:p>
          <a:p>
            <a:pPr lvl="0">
              <a:lnSpc>
                <a:spcPct val="100000"/>
              </a:lnSpc>
            </a:pP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They can get calories from grass by this system.</a:t>
            </a:r>
            <a:endParaRPr lang="en-US" altLang="ja-JP" sz="12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 flipV="1">
            <a:off x="8052122" y="2263258"/>
            <a:ext cx="444425" cy="5036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4662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直線矢印コネクタ 152"/>
          <p:cNvCxnSpPr/>
          <p:nvPr/>
        </p:nvCxnSpPr>
        <p:spPr>
          <a:xfrm>
            <a:off x="1682187" y="2882142"/>
            <a:ext cx="9032112" cy="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Update() and </a:t>
            </a:r>
            <a:r>
              <a:rPr lang="en-US" dirty="0" err="1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FixedUpdate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934538" y="1442236"/>
            <a:ext cx="3776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   30FPS  :  1 / 30  =  0.03333….</a:t>
            </a:r>
            <a:endParaRPr lang="ja-JP" altLang="en-US" sz="1600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682187" y="2544843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518701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5695599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7872497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782762" y="2911376"/>
            <a:ext cx="14991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image)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970880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7374603" y="2911376"/>
            <a:ext cx="9989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(Skipped)</a:t>
            </a:r>
            <a:endParaRPr lang="ja-JP" altLang="en-US" sz="1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10763519" y="236017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1682187" y="2544845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3530722" y="2544845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5695599" y="2544845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0049394" y="2209178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9295822" y="2911376"/>
            <a:ext cx="1455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</a:p>
          <a:p>
            <a:pPr algn="ctr"/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 image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3104965" y="2209178"/>
            <a:ext cx="0" cy="70219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817224" y="2544842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endParaRPr lang="ja-JP" altLang="en-US" sz="14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6953017" y="1685958"/>
            <a:ext cx="1842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Frame rate issue.</a:t>
            </a:r>
          </a:p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(Processing failure)</a:t>
            </a:r>
            <a:endParaRPr lang="ja-JP" altLang="en-US" sz="1400" dirty="0"/>
          </a:p>
        </p:txBody>
      </p:sp>
      <p:sp>
        <p:nvSpPr>
          <p:cNvPr id="58" name="正方形/長方形 57"/>
          <p:cNvSpPr/>
          <p:nvPr/>
        </p:nvSpPr>
        <p:spPr>
          <a:xfrm>
            <a:off x="2869374" y="179367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Waiting…</a:t>
            </a:r>
            <a:endParaRPr lang="ja-JP" altLang="en-US" sz="1400" dirty="0"/>
          </a:p>
        </p:txBody>
      </p:sp>
      <p:sp>
        <p:nvSpPr>
          <p:cNvPr id="53" name="右中かっこ 52"/>
          <p:cNvSpPr/>
          <p:nvPr/>
        </p:nvSpPr>
        <p:spPr>
          <a:xfrm rot="16200000">
            <a:off x="3256535" y="1916451"/>
            <a:ext cx="110600" cy="413737"/>
          </a:xfrm>
          <a:prstGeom prst="rightBrac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379943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169999" y="1793679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FixedUpdate</a:t>
            </a:r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63" name="直線コネクタ 62"/>
          <p:cNvCxnSpPr/>
          <p:nvPr/>
        </p:nvCxnSpPr>
        <p:spPr>
          <a:xfrm flipH="1">
            <a:off x="4093580" y="2068019"/>
            <a:ext cx="478420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/>
          <p:cNvSpPr/>
          <p:nvPr/>
        </p:nvSpPr>
        <p:spPr>
          <a:xfrm>
            <a:off x="6064217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78570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69" name="直線コネクタ 68"/>
          <p:cNvCxnSpPr/>
          <p:nvPr/>
        </p:nvCxnSpPr>
        <p:spPr>
          <a:xfrm>
            <a:off x="5235615" y="2068019"/>
            <a:ext cx="1075625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5486400" y="2068019"/>
            <a:ext cx="1546329" cy="432123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3668518" y="2616372"/>
            <a:ext cx="2135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 </a:t>
            </a:r>
            <a:r>
              <a:rPr lang="en-US" altLang="ja-JP" sz="11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(Proceed Game time)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42576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6764065" y="2616372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8734111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cxnSp>
        <p:nvCxnSpPr>
          <p:cNvPr id="85" name="直線コネクタ 84"/>
          <p:cNvCxnSpPr>
            <a:stCxn id="62" idx="3"/>
          </p:cNvCxnSpPr>
          <p:nvPr/>
        </p:nvCxnSpPr>
        <p:spPr>
          <a:xfrm>
            <a:off x="5561727" y="1947568"/>
            <a:ext cx="3419407" cy="552574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/>
          <p:cNvSpPr/>
          <p:nvPr/>
        </p:nvSpPr>
        <p:spPr>
          <a:xfrm>
            <a:off x="8714875" y="2616372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8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82187" y="3804837"/>
            <a:ext cx="9344627" cy="7363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Default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Time step = 0.02.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call proceeds Game time by 0.02 to get closer to elapse</a:t>
            </a:r>
            <a:r>
              <a:rPr lang="ja-JP" alt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of real 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Unity calculates physics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 physics related functions should be write in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FixedUpdate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0" name="正方形/長方形 89"/>
          <p:cNvSpPr/>
          <p:nvPr/>
        </p:nvSpPr>
        <p:spPr>
          <a:xfrm>
            <a:off x="934538" y="4744876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   60FPS  :  1 / 60  =  0.01666….</a:t>
            </a:r>
            <a:endParaRPr lang="ja-JP" altLang="en-US" sz="1600" b="1" dirty="0"/>
          </a:p>
        </p:txBody>
      </p:sp>
      <p:cxnSp>
        <p:nvCxnSpPr>
          <p:cNvPr id="91" name="直線矢印コネクタ 90"/>
          <p:cNvCxnSpPr/>
          <p:nvPr/>
        </p:nvCxnSpPr>
        <p:spPr>
          <a:xfrm>
            <a:off x="1682187" y="5491029"/>
            <a:ext cx="9032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355009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/>
        </p:nvCxnSpPr>
        <p:spPr>
          <a:xfrm>
            <a:off x="5716530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788296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/>
          <p:cNvSpPr/>
          <p:nvPr/>
        </p:nvSpPr>
        <p:spPr>
          <a:xfrm>
            <a:off x="3089736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2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98" name="正方形/長方形 97"/>
          <p:cNvSpPr/>
          <p:nvPr/>
        </p:nvSpPr>
        <p:spPr>
          <a:xfrm>
            <a:off x="10763519" y="5306363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Real Time</a:t>
            </a:r>
            <a:endParaRPr lang="ja-JP" altLang="en-US" dirty="0"/>
          </a:p>
        </p:txBody>
      </p:sp>
      <p:cxnSp>
        <p:nvCxnSpPr>
          <p:cNvPr id="99" name="直線矢印コネクタ 98"/>
          <p:cNvCxnSpPr/>
          <p:nvPr/>
        </p:nvCxnSpPr>
        <p:spPr>
          <a:xfrm>
            <a:off x="1682187" y="5491031"/>
            <a:ext cx="1422778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/>
          <p:nvPr/>
        </p:nvCxnSpPr>
        <p:spPr>
          <a:xfrm>
            <a:off x="3530722" y="5491031"/>
            <a:ext cx="948681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/>
          <p:nvPr/>
        </p:nvCxnSpPr>
        <p:spPr>
          <a:xfrm>
            <a:off x="4635224" y="5491031"/>
            <a:ext cx="2495419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>
            <a:off x="1004939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2764264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4949239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3" name="正方形/長方形 112"/>
          <p:cNvSpPr/>
          <p:nvPr/>
        </p:nvSpPr>
        <p:spPr>
          <a:xfrm>
            <a:off x="6012541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16" name="正方形/長方形 115"/>
          <p:cNvSpPr/>
          <p:nvPr/>
        </p:nvSpPr>
        <p:spPr>
          <a:xfrm>
            <a:off x="2633347" y="5589564"/>
            <a:ext cx="733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0.02</a:t>
            </a: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4927598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0.04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5990900" y="5589564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7082790" y="5252482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21" name="正方形/長方形 120"/>
          <p:cNvSpPr/>
          <p:nvPr/>
        </p:nvSpPr>
        <p:spPr>
          <a:xfrm>
            <a:off x="7063554" y="5589564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2" name="直線コネクタ 121"/>
          <p:cNvCxnSpPr/>
          <p:nvPr/>
        </p:nvCxnSpPr>
        <p:spPr>
          <a:xfrm>
            <a:off x="2466882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>
            <a:off x="4633314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/>
          <p:cNvCxnSpPr/>
          <p:nvPr/>
        </p:nvCxnSpPr>
        <p:spPr>
          <a:xfrm>
            <a:off x="6799746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/>
          <p:cNvCxnSpPr/>
          <p:nvPr/>
        </p:nvCxnSpPr>
        <p:spPr>
          <a:xfrm>
            <a:off x="8966178" y="5155364"/>
            <a:ext cx="0" cy="7021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/>
          <p:cNvSpPr/>
          <p:nvPr/>
        </p:nvSpPr>
        <p:spPr>
          <a:xfrm>
            <a:off x="2039521" y="5857562"/>
            <a:ext cx="85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0.0016…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 Frame</a:t>
            </a:r>
            <a:endParaRPr lang="ja-JP" altLang="en-US" sz="1400" dirty="0"/>
          </a:p>
        </p:txBody>
      </p:sp>
      <p:sp>
        <p:nvSpPr>
          <p:cNvPr id="130" name="正方形/長方形 129"/>
          <p:cNvSpPr/>
          <p:nvPr/>
        </p:nvSpPr>
        <p:spPr>
          <a:xfrm>
            <a:off x="1553990" y="2911376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endParaRPr lang="ja-JP" altLang="en-US" sz="1400" dirty="0"/>
          </a:p>
        </p:txBody>
      </p:sp>
      <p:sp>
        <p:nvSpPr>
          <p:cNvPr id="133" name="正方形/長方形 132"/>
          <p:cNvSpPr/>
          <p:nvPr/>
        </p:nvSpPr>
        <p:spPr>
          <a:xfrm>
            <a:off x="1553990" y="5857562"/>
            <a:ext cx="287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ja-JP" altLang="en-US" sz="1400" dirty="0"/>
          </a:p>
        </p:txBody>
      </p:sp>
      <p:sp>
        <p:nvSpPr>
          <p:cNvPr id="135" name="正方形/長方形 134"/>
          <p:cNvSpPr/>
          <p:nvPr/>
        </p:nvSpPr>
        <p:spPr>
          <a:xfrm>
            <a:off x="4190724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(Output)</a:t>
            </a:r>
            <a:endParaRPr lang="ja-JP" altLang="en-US" sz="1400" dirty="0"/>
          </a:p>
        </p:txBody>
      </p:sp>
      <p:sp>
        <p:nvSpPr>
          <p:cNvPr id="136" name="正方形/長方形 135"/>
          <p:cNvSpPr/>
          <p:nvPr/>
        </p:nvSpPr>
        <p:spPr>
          <a:xfrm>
            <a:off x="5273940" y="585756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0.0666…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4 Frame</a:t>
            </a:r>
            <a:endParaRPr lang="ja-JP" altLang="en-US" sz="1400" dirty="0"/>
          </a:p>
        </p:txBody>
      </p:sp>
      <p:sp>
        <p:nvSpPr>
          <p:cNvPr id="137" name="正方形/長方形 136"/>
          <p:cNvSpPr/>
          <p:nvPr/>
        </p:nvSpPr>
        <p:spPr>
          <a:xfrm>
            <a:off x="7440372" y="5857562"/>
            <a:ext cx="8851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0.0999…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6 Frame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(Output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dirty="0"/>
          </a:p>
        </p:txBody>
      </p:sp>
      <p:sp>
        <p:nvSpPr>
          <p:cNvPr id="138" name="正方形/長方形 137"/>
          <p:cNvSpPr/>
          <p:nvPr/>
        </p:nvSpPr>
        <p:spPr>
          <a:xfrm>
            <a:off x="9609210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0.1333…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8 Frame</a:t>
            </a:r>
            <a:endParaRPr lang="ja-JP" altLang="en-US" sz="1400" dirty="0"/>
          </a:p>
        </p:txBody>
      </p:sp>
      <p:sp>
        <p:nvSpPr>
          <p:cNvPr id="139" name="正方形/長方形 138"/>
          <p:cNvSpPr/>
          <p:nvPr/>
        </p:nvSpPr>
        <p:spPr>
          <a:xfrm>
            <a:off x="6361965" y="5857562"/>
            <a:ext cx="875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0.0833…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5 Frame</a:t>
            </a:r>
            <a:endParaRPr lang="ja-JP" altLang="en-US" sz="1400" dirty="0"/>
          </a:p>
        </p:txBody>
      </p:sp>
      <p:sp>
        <p:nvSpPr>
          <p:cNvPr id="140" name="正方形/長方形 139"/>
          <p:cNvSpPr/>
          <p:nvPr/>
        </p:nvSpPr>
        <p:spPr>
          <a:xfrm>
            <a:off x="8525993" y="5857562"/>
            <a:ext cx="880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0.1166…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7 Frame</a:t>
            </a:r>
            <a:endParaRPr lang="ja-JP" altLang="en-US" sz="1400" dirty="0"/>
          </a:p>
        </p:txBody>
      </p:sp>
      <p:sp>
        <p:nvSpPr>
          <p:cNvPr id="144" name="正方形/長方形 143"/>
          <p:cNvSpPr/>
          <p:nvPr/>
        </p:nvSpPr>
        <p:spPr>
          <a:xfrm>
            <a:off x="9266737" y="5248624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5" name="正方形/長方形 144"/>
          <p:cNvSpPr/>
          <p:nvPr/>
        </p:nvSpPr>
        <p:spPr>
          <a:xfrm>
            <a:off x="9260325" y="5585706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47" name="正方形/長方形 146"/>
          <p:cNvSpPr/>
          <p:nvPr/>
        </p:nvSpPr>
        <p:spPr>
          <a:xfrm>
            <a:off x="1450596" y="230629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48" name="正方形/長方形 147"/>
          <p:cNvSpPr/>
          <p:nvPr/>
        </p:nvSpPr>
        <p:spPr>
          <a:xfrm>
            <a:off x="1429757" y="2616372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9" name="直線コネクタ 148"/>
          <p:cNvCxnSpPr/>
          <p:nvPr/>
        </p:nvCxnSpPr>
        <p:spPr>
          <a:xfrm flipH="1">
            <a:off x="1740061" y="2068019"/>
            <a:ext cx="2504211" cy="469109"/>
          </a:xfrm>
          <a:prstGeom prst="line">
            <a:avLst/>
          </a:prstGeom>
          <a:ln w="127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1" name="正方形/長方形 150"/>
          <p:cNvSpPr/>
          <p:nvPr/>
        </p:nvSpPr>
        <p:spPr>
          <a:xfrm>
            <a:off x="1450596" y="5248623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  <a:latin typeface="Roboto Slab" pitchFamily="2" charset="0"/>
              </a:rPr>
              <a:t>★</a:t>
            </a:r>
            <a:endParaRPr lang="ja-JP" altLang="en-US" sz="2400" b="1" dirty="0">
              <a:solidFill>
                <a:srgbClr val="FF0000"/>
              </a:solidFill>
              <a:latin typeface="Roboto Slab" pitchFamily="2" charset="0"/>
            </a:endParaRPr>
          </a:p>
        </p:txBody>
      </p:sp>
      <p:sp>
        <p:nvSpPr>
          <p:cNvPr id="152" name="正方形/長方形 151"/>
          <p:cNvSpPr/>
          <p:nvPr/>
        </p:nvSpPr>
        <p:spPr>
          <a:xfrm>
            <a:off x="1429757" y="5585705"/>
            <a:ext cx="535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0.00</a:t>
            </a:r>
            <a:endParaRPr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154" name="正方形/長方形 153"/>
          <p:cNvSpPr/>
          <p:nvPr/>
        </p:nvSpPr>
        <p:spPr>
          <a:xfrm>
            <a:off x="10744229" y="2709050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 Time</a:t>
            </a:r>
            <a:endParaRPr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42" name="円/楕円 1041"/>
          <p:cNvSpPr/>
          <p:nvPr/>
        </p:nvSpPr>
        <p:spPr>
          <a:xfrm>
            <a:off x="1682211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円/楕円 155"/>
          <p:cNvSpPr/>
          <p:nvPr/>
        </p:nvSpPr>
        <p:spPr>
          <a:xfrm>
            <a:off x="402846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円/楕円 156"/>
          <p:cNvSpPr/>
          <p:nvPr/>
        </p:nvSpPr>
        <p:spPr>
          <a:xfrm>
            <a:off x="6293240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円/楕円 157"/>
          <p:cNvSpPr/>
          <p:nvPr/>
        </p:nvSpPr>
        <p:spPr>
          <a:xfrm>
            <a:off x="7014729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円/楕円 158"/>
          <p:cNvSpPr/>
          <p:nvPr/>
        </p:nvSpPr>
        <p:spPr>
          <a:xfrm>
            <a:off x="8981134" y="2862813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59794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Initialize()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asset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Resources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Resouces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 Stats info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you like.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Below image is just sample.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:\Users\fores\AppData\Local\Monosnap\Temp\MyGame01_ecosystem - Microsoft Visual Studio 2021-06-01 13.16.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79" y="505427"/>
            <a:ext cx="4450655" cy="37643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6680331" y="1892803"/>
            <a:ext cx="5885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MyGame01_ecosystem - SampleScene - PC, Mac &amp; Linux Standalone - Unity 2020.2.0f1 Personal _DX11_ 2021-06-01 13.24.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6" y="3918389"/>
            <a:ext cx="2069598" cy="27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9" t="5300" r="34937" b="34799"/>
          <a:stretch/>
        </p:blipFill>
        <p:spPr bwMode="auto">
          <a:xfrm>
            <a:off x="3555167" y="3918387"/>
            <a:ext cx="3641614" cy="27374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コネクタ 25"/>
          <p:cNvCxnSpPr/>
          <p:nvPr/>
        </p:nvCxnSpPr>
        <p:spPr>
          <a:xfrm flipV="1">
            <a:off x="6277337" y="3688638"/>
            <a:ext cx="1470713" cy="767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173884" y="3688638"/>
            <a:ext cx="2574166" cy="224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359379" y="4443139"/>
            <a:ext cx="4477664" cy="203868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you initialize the class, you should set value to all field to avoid errors.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However, in this case, we skip it since some classes or assets are not ready yet.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xxxStats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ScriptableObjects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have shared or same value parameters between all of the species. It is efficient for memory.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68901" y="21729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07584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00548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Sheep script into your Sheep game object (Drag &amp; Drop).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a problem.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Rb</a:t>
            </a:r>
            <a:r>
              <a:rPr lang="en-US" altLang="ja-JP" sz="1600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None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something wrong because we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it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                                                                                    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Add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 to your Sheep.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and check your game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Correct? Something wrong?</a:t>
            </a: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7359379" y="1892803"/>
            <a:ext cx="43424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MyGame01_ecosystem - Microsoft Visual Studio 2021-06-02 06.10.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351" y="1581873"/>
            <a:ext cx="4079296" cy="5946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MyGame01_ecosystem - SampleScene - PC, Mac &amp; Linux Standalone - Unity 2020.2.0f1 Personal_ _DX11_ 2021-06-02 06.15.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1" y="3202330"/>
            <a:ext cx="2457396" cy="34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SampleScene - PC, Mac &amp; Linux Standalone - Unity 2020.2.0f1 Personal_ _DX11_ 2021-06-02 06.16.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545" y="3202330"/>
            <a:ext cx="2286325" cy="345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8832424" y="4666869"/>
            <a:ext cx="4688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MyGame01_ecosystem - Microsoft Visual Studio 2021-06-02 06.27.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65" y="4686587"/>
            <a:ext cx="4147656" cy="251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7855351" y="127311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327951" y="1334947"/>
            <a:ext cx="11744444" cy="53822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29914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Initialize().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Collider component to your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capsule collider.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Adjust the parameters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the sheep’s size.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again.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Initialization() is successful.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should be checked too.</a:t>
            </a:r>
          </a:p>
        </p:txBody>
      </p:sp>
      <p:pic>
        <p:nvPicPr>
          <p:cNvPr id="2050" name="Picture 2" descr="C:\Users\fores\AppData\Local\Monosnap\Temp\MyGame02_ecosystem - MainScene - PC, Mac &amp; Linux Standalone - Unity 2020.2.0f1 Personal_ _DX11_ 2021-06-02 11.27.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42" y="479082"/>
            <a:ext cx="3149345" cy="21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MyGame02_ecosystem - MainScene - PC, Mac &amp; Linux Standalone - Unity 2020.2.0f1 Personal_ _DX11_ 2021-06-02 11.32.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88" y="2905245"/>
            <a:ext cx="4315255" cy="36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>
            <a:stCxn id="2050" idx="2"/>
            <a:endCxn id="2051" idx="0"/>
          </p:cNvCxnSpPr>
          <p:nvPr/>
        </p:nvCxnSpPr>
        <p:spPr>
          <a:xfrm>
            <a:off x="9114015" y="2662493"/>
            <a:ext cx="1" cy="2427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>
            <a:off x="6358359" y="2783869"/>
            <a:ext cx="428264" cy="3240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994968" y="5089002"/>
            <a:ext cx="4228615" cy="1435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7585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</a:p>
        </p:txBody>
      </p:sp>
      <p:pic>
        <p:nvPicPr>
          <p:cNvPr id="3074" name="Picture 2" descr="C:\Users\fores\AppData\Local\Monosnap\Temp\MyGame01_ecosystem - Microsoft Visual Studio 2021-06-02 11.4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92" y="1419533"/>
            <a:ext cx="5714341" cy="4061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089061" y="1113092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8999162" y="162039"/>
            <a:ext cx="117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 descr="C:\Users\fores\AppData\Local\Monosnap\Temp\MyGame01_ecosystem - Microsoft Visual Studio 2021-06-02 12.56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77" y="451766"/>
            <a:ext cx="2660083" cy="2248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カギ線コネクタ 21"/>
          <p:cNvCxnSpPr>
            <a:stCxn id="25" idx="3"/>
            <a:endCxn id="10" idx="1"/>
          </p:cNvCxnSpPr>
          <p:nvPr/>
        </p:nvCxnSpPr>
        <p:spPr>
          <a:xfrm flipV="1">
            <a:off x="7959777" y="1622356"/>
            <a:ext cx="1222804" cy="1595378"/>
          </a:xfrm>
          <a:prstGeom prst="bentConnector3">
            <a:avLst>
              <a:gd name="adj1" fmla="val 6546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3" y="4284951"/>
            <a:ext cx="5047101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bigger one of the values. Min() does the opposite.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(100, 500) returns 500.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elapsed real time from last frame as second.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{</a:t>
            </a:r>
            <a:r>
              <a:rPr lang="en-US" altLang="ja-JP" sz="1400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=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- 200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*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 in Update() means decrease the calorie by 200 per second.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[Tips] 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(s) * FPS (frame/s) = 1 (frame)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141992" y="5578997"/>
            <a:ext cx="5714341" cy="97227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 (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&lt;=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this.stats.MIN_CALORIE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-=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this.stats.CONSUME_CALORIE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* </a:t>
            </a:r>
            <a:r>
              <a:rPr lang="en-US" altLang="ja-JP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endParaRPr lang="en-US" sz="12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10695009" y="4159169"/>
            <a:ext cx="0" cy="14198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10664137" y="468827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latin typeface="Roboto Slab" pitchFamily="2" charset="0"/>
                <a:ea typeface="Roboto Slab" pitchFamily="2" charset="0"/>
              </a:rPr>
              <a:t>Equals</a:t>
            </a:r>
            <a:endParaRPr lang="ja-JP" altLang="en-US" sz="2000" dirty="0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5374511" y="1900030"/>
            <a:ext cx="6597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482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3865617"/>
            <a:ext cx="5555258" cy="2863317"/>
          </a:xfrm>
          <a:prstGeom prst="rect">
            <a:avLst/>
          </a:prstGeom>
          <a:noFill/>
          <a:ln w="9525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98765"/>
            <a:ext cx="6395161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Install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Visual Studio community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Exit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Download and execute installer.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ja-JP" sz="12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://visualstudio.microsoft.com/ja/downloads/</a:t>
            </a:r>
            <a:endParaRPr lang="en-US" altLang="ja-JP" sz="12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Game Development option.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Deselect Unity hub checkbox and install.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Skip or sign in with Microsoft account.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Proceed as default settings.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5459"/>
            <a:ext cx="0" cy="4320649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043294"/>
            <a:ext cx="7105879" cy="1947250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(Windows only) Set up Visual Studio in Unity.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Execute Unity Hub.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beginnercode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project.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“Edit” -&gt; “Preferences…”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“External tools”.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“Visual Studio Community 2019”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“External Script Editor”.</a:t>
            </a:r>
          </a:p>
        </p:txBody>
      </p:sp>
      <p:sp>
        <p:nvSpPr>
          <p:cNvPr id="22" name="円/楕円 21"/>
          <p:cNvSpPr/>
          <p:nvPr/>
        </p:nvSpPr>
        <p:spPr>
          <a:xfrm>
            <a:off x="9351828" y="4480996"/>
            <a:ext cx="775912" cy="210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5148375" y="5258978"/>
            <a:ext cx="1079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Visual Studio インストーラー 2021-03-11 08.59.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109" y="1355724"/>
            <a:ext cx="5521816" cy="2366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5560072" y="2931808"/>
            <a:ext cx="82339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8355799" y="2470109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11013048" y="2352390"/>
            <a:ext cx="237827" cy="1547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3" descr="C:\Users\fores\AppData\Local\Monosnap\Temp\Visual Studio 2019 for Windows および Mac のダウンロード - Google Chrome 2021-03-11 09.14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0" y="74505"/>
            <a:ext cx="4343533" cy="1162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 flipV="1">
            <a:off x="5525403" y="1183087"/>
            <a:ext cx="3137562" cy="124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05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Sheep - Calorie.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fores\AppData\Local\Monosnap\Temp\MyGame01_ecosystem - SampleScene - PC, Mac &amp; Linux Standalone - Unity 2020.2.0f1 Personal _DX11_ 2021-06-02 13.40.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9"/>
          <a:stretch/>
        </p:blipFill>
        <p:spPr bwMode="auto">
          <a:xfrm>
            <a:off x="7450236" y="739098"/>
            <a:ext cx="3612025" cy="24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MyGame01_ecosystem - SampleScene - PC, Mac &amp; Linux Standalone - Unity 2020.2.0f1 Personal _DX11_ 2021-06-02 13.41.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7"/>
          <a:stretch/>
        </p:blipFill>
        <p:spPr bwMode="auto">
          <a:xfrm>
            <a:off x="7450236" y="3721784"/>
            <a:ext cx="3612025" cy="25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Update().</a:t>
            </a:r>
            <a:b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ConsumeCalorie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calorie will be consumed.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health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will be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damaged.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health become 0, the sheep will be dead.</a:t>
            </a:r>
          </a:p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[Tips]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modify parameters of your sheep during Play mode.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to left on Health parameter on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fast method for debug.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5914663" y="2727769"/>
            <a:ext cx="1431403" cy="8912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879940" y="4132162"/>
            <a:ext cx="1439118" cy="439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628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MyGame01_ecosystem - Microsoft Visual Studio 2021-06-16 14.45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5" y="705649"/>
            <a:ext cx="4481778" cy="6088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Sheep – Grow().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648244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fields.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Grow().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Update()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sheep will grow (Scaled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MaxScale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Make sure that the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age will be incremented.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2333" y="387748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82581" y="1496243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7537047" y="3091621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284951"/>
            <a:ext cx="5969219" cy="226631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Vector3 (1, 1, 1).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{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nextScale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0.9},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localScale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of your sheep will be set to Vector3 (0.9, 0.9, 0.9) because 1 * 0.9 = 0.9.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Mathf.Min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to prevent the sheep’s scale become too large.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statement of {(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currentTime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% 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== 0}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set interval. In this case,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soundSpan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7f so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MakeSound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will be conduct every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7 seconds. 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%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operator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returns the remainder of the division, so if the remainder is zero, it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means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divisible.</a:t>
            </a: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42612" y="1334198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change these parameters as you want.</a:t>
            </a: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3731" y="5502991"/>
            <a:ext cx="2254593" cy="50617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Count time and reset it to implement timer function.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5374511" y="1900030"/>
            <a:ext cx="147384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968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7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829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5242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155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619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Programming design 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756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original game development.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 design (class diagram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SOLID principle and design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patterns.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Programming design 2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82455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431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736" y="4074288"/>
            <a:ext cx="3202317" cy="2392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91952" y="693467"/>
            <a:ext cx="4006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States (Normal, Hunger)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95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4325418"/>
            <a:ext cx="10287500" cy="2021303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Most popular game engine IDE in the world.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 50% of smartphone games created with Unity. Maybe, PC games also that.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It supports 3D/2D programming, physics, lightning, motion capture (for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Vtubers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and so 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Many 3d models, materials, audio, animations and effects (=assets) can be download.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 is supported.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Unity free!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Unity?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1509711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4276715"/>
            <a:ext cx="0" cy="237590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reator Kit: Beginner Code - Get coding quickly in Unity 2019!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49" y="1509711"/>
            <a:ext cx="4716055" cy="265278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eator Kit: RPG | チュートリアル | Unity Asset 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37" y="1509711"/>
            <a:ext cx="4706938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nity提供 新作アセット】Unity公式が本格的なゲームクリエイターキット3作品をリリース！！「Creator Kit -  FPS」未知惑星で宇宙生物とFPSバトル「Creator Kit - Puzzle」 ボールを転がしてゴールへ導くパズル「Creator Kit -  RPG」2DRPG開発キット。クエストデザイン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4833" y="1509710"/>
            <a:ext cx="4133849" cy="264765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3896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sequence 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of your game.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77" y="548240"/>
            <a:ext cx="5097833" cy="622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>
            <a:stCxn id="16" idx="3"/>
          </p:cNvCxnSpPr>
          <p:nvPr/>
        </p:nvCxnSpPr>
        <p:spPr>
          <a:xfrm flipV="1">
            <a:off x="4105154" y="1481559"/>
            <a:ext cx="1084162" cy="384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95422" y="1409026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Instantiate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 (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or,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Hunger)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class on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attaching the script component to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1740833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Initialize Sheep's health, calorie, age and size etc.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コネクタ 22"/>
          <p:cNvCxnSpPr>
            <a:endCxn id="22" idx="1"/>
          </p:cNvCxnSpPr>
          <p:nvPr/>
        </p:nvCxnSpPr>
        <p:spPr>
          <a:xfrm>
            <a:off x="7880430" y="2002808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3619789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 the sheep’s parameters and state per frame.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7880430" y="3746727"/>
            <a:ext cx="785149" cy="194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65579" y="5333394"/>
            <a:ext cx="3109732" cy="91362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Conduct actions with the current state.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Methods: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FindTarget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(),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Action().</a:t>
            </a:r>
            <a:endParaRPr lang="ro-RO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7334491" y="5486400"/>
            <a:ext cx="1331088" cy="34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1909086" y="6327608"/>
            <a:ext cx="2230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Roboto Slab" pitchFamily="2" charset="0"/>
                <a:ea typeface="Roboto Slab" pitchFamily="2" charset="0"/>
              </a:rPr>
              <a:t>Sequence 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90653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88958"/>
            <a:ext cx="10648244" cy="26044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static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field for Normal.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Awake()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use this “instance” field.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7200230" y="1080403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2548963"/>
            <a:ext cx="5486941" cy="199856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modifier </a:t>
            </a:r>
            <a:r>
              <a:rPr lang="en-US" sz="14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used when you want to limit the number of instances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only one.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Variables or methods with the static modifier are allocated fixed memory in the application. It is good to save memory.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 more than two states of “Normal” instance is not needed, so the static modifier is added.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pattern is called as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“Singleton”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</a:p>
        </p:txBody>
      </p:sp>
      <p:pic>
        <p:nvPicPr>
          <p:cNvPr id="1026" name="Picture 2" descr="C:\Users\fores\AppData\Local\Monosnap\Temp\MyGame01_ecosystem - Microsoft Visual Studio 2021-06-02 16.06.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7"/>
          <a:stretch/>
        </p:blipFill>
        <p:spPr bwMode="auto">
          <a:xfrm>
            <a:off x="7250287" y="1400535"/>
            <a:ext cx="3837912" cy="5108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84249" y="4656878"/>
            <a:ext cx="5486941" cy="117543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Awake()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method is called before Start().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only one instance will be created as initialize.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DontDestroyOnLoad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makes the target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unbreakable during play the game.</a:t>
            </a:r>
          </a:p>
        </p:txBody>
      </p:sp>
      <p:pic>
        <p:nvPicPr>
          <p:cNvPr id="1027" name="Picture 3" descr="C:\Users\fores\AppData\Local\Monosnap\Temp\MyGame01_ecosystem - Microsoft Visual Studio 2021-06-02 16.37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49" y="6276432"/>
            <a:ext cx="2633843" cy="2323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MyGame01_ecosystem - Microsoft Visual Studio 2021-06-02 16.3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20" y="6269994"/>
            <a:ext cx="2415522" cy="2382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027326" y="1932994"/>
            <a:ext cx="422730" cy="25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カギ線コネクタ 2"/>
          <p:cNvCxnSpPr>
            <a:endCxn id="25" idx="2"/>
          </p:cNvCxnSpPr>
          <p:nvPr/>
        </p:nvCxnSpPr>
        <p:spPr>
          <a:xfrm rot="16200000" flipV="1">
            <a:off x="9018458" y="2405454"/>
            <a:ext cx="1730881" cy="1290413"/>
          </a:xfrm>
          <a:prstGeom prst="bentConnector3">
            <a:avLst>
              <a:gd name="adj1" fmla="val 8789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585146" y="3883906"/>
            <a:ext cx="2916232" cy="167965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can access the 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static variable </a:t>
            </a:r>
            <a:r>
              <a:rPr lang="en-US" altLang="ja-JP" sz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or method </a:t>
            </a:r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without instantiate</a:t>
            </a:r>
            <a:r>
              <a:rPr lang="en-US" altLang="ja-JP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</a:p>
          <a:p>
            <a:endParaRPr lang="en-US" altLang="ja-JP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2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.g.</a:t>
            </a:r>
            <a:b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Normal.instance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Vector3.one</a:t>
            </a: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Time.deltatime</a:t>
            </a:r>
            <a:endParaRPr lang="en-US" altLang="ja-JP" sz="12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ja-JP" altLang="en-US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Mathf.Max</a:t>
            </a:r>
            <a:r>
              <a:rPr lang="en-US" altLang="ja-JP" sz="12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(num1, num2)</a:t>
            </a:r>
            <a:endParaRPr lang="en-US" altLang="ja-JP" sz="1200" b="1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5486400" y="1653104"/>
            <a:ext cx="14969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3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ores\AppData\Local\Monosnap\Temp\MyGame01_ecosystem - Microsoft Visual Studio 2021-06-02 17.22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82" y="1186404"/>
            <a:ext cx="4786429" cy="5300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Move()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namespace: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105608" y="873102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3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2841975"/>
            <a:ext cx="5969219" cy="19383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 similar to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 of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CactusController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script in 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4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this case, the sheep checks straight and diagonally downward with Ray. The check function will be implemented later.</a:t>
            </a:r>
          </a:p>
          <a:p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the Ray touch something, the sheep changes its direction.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nothing there are, they call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Move()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function.</a:t>
            </a:r>
          </a:p>
        </p:txBody>
      </p:sp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7010" y="4872943"/>
            <a:ext cx="5969219" cy="161381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(val1, val2)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returns random value between val1 and val2. </a:t>
            </a: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Rotate(axis, degree) 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value degree on the axis.</a:t>
            </a: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Rotate(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x_degree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z_degree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</a:t>
            </a:r>
            <a:b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rotates the </a:t>
            </a:r>
            <a:r>
              <a:rPr lang="en-US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by the degree on each of the axis.</a:t>
            </a:r>
          </a:p>
        </p:txBody>
      </p:sp>
      <p:pic>
        <p:nvPicPr>
          <p:cNvPr id="2052" name="Picture 4" descr="C:\Users\fores\AppData\Local\Monosnap\Temp\MyGame02_ecosystem - MainScene - PC, Mac &amp; Linux Standalone - Unity 2020.2.0f1 Personal_ _DX11_ 2021-06-02 18.04.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83" y="3372092"/>
            <a:ext cx="1866128" cy="14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 flipH="1" flipV="1">
            <a:off x="10073833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10814611" y="4139878"/>
            <a:ext cx="760698" cy="3819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パイ 17"/>
          <p:cNvSpPr/>
          <p:nvPr/>
        </p:nvSpPr>
        <p:spPr>
          <a:xfrm rot="12368747">
            <a:off x="9997977" y="3719258"/>
            <a:ext cx="1660707" cy="1610368"/>
          </a:xfrm>
          <a:prstGeom prst="pie">
            <a:avLst>
              <a:gd name="adj1" fmla="val 0"/>
              <a:gd name="adj2" fmla="val 752410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9931816" y="3386122"/>
            <a:ext cx="1943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err="1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Random.Range</a:t>
            </a:r>
            <a:r>
              <a:rPr lang="en-US" altLang="ja-JP" sz="1100" b="1" dirty="0" smtClean="0">
                <a:solidFill>
                  <a:schemeClr val="bg2"/>
                </a:solidFill>
                <a:latin typeface="Roboto Slab" pitchFamily="2" charset="0"/>
                <a:ea typeface="Roboto Slab" pitchFamily="2" charset="0"/>
              </a:rPr>
              <a:t>(-60f, 60f) </a:t>
            </a:r>
            <a:endParaRPr lang="ja-JP" altLang="en-US" sz="1100" dirty="0">
              <a:solidFill>
                <a:schemeClr val="bg2"/>
              </a:solidFill>
            </a:endParaRPr>
          </a:p>
        </p:txBody>
      </p:sp>
      <p:pic>
        <p:nvPicPr>
          <p:cNvPr id="205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583" y="5581233"/>
            <a:ext cx="1377328" cy="8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矢印コネクタ 32"/>
          <p:cNvCxnSpPr/>
          <p:nvPr/>
        </p:nvCxnSpPr>
        <p:spPr>
          <a:xfrm flipV="1">
            <a:off x="10691147" y="5845215"/>
            <a:ext cx="532438" cy="46047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10285532" y="5529754"/>
            <a:ext cx="12446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forward </a:t>
            </a:r>
            <a:r>
              <a:rPr lang="en-US" altLang="ja-JP" sz="11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+ </a:t>
            </a:r>
            <a:r>
              <a:rPr lang="en-US" altLang="ja-JP" sz="11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</a:t>
            </a:r>
            <a:endParaRPr lang="ja-JP" altLang="en-US" sz="1100" b="1" dirty="0">
              <a:solidFill>
                <a:schemeClr val="bg1"/>
              </a:solidFill>
              <a:latin typeface="Roboto Slab" pitchFamily="2" charset="0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5517265" y="1897954"/>
            <a:ext cx="135809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0600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FindTarget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TryToMove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Action()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Rigitbody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your Sheep.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your Sheep and find the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constrains -&gt; Freeze Rotation : Y and Z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(To avoid tumbling down)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to attach State related scripts.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CreateEmpty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Normal script into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(Hard-coded “1500” value is not smart so it will be fixed later.)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7930348" y="99656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3074" name="Picture 2" descr="C:\Users\fores\AppData\Local\Monosnap\Temp\MyGame01_ecosystem - Microsoft Visual Studio 2021-06-02 18.51.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5" y="1289674"/>
            <a:ext cx="2497358" cy="95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/>
          <p:cNvSpPr/>
          <p:nvPr/>
        </p:nvSpPr>
        <p:spPr>
          <a:xfrm>
            <a:off x="7930348" y="6046985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Sequence Diagram</a:t>
            </a:r>
            <a:endParaRPr lang="ja-JP" altLang="en-US" sz="1600" b="1" dirty="0"/>
          </a:p>
        </p:txBody>
      </p:sp>
      <p:pic>
        <p:nvPicPr>
          <p:cNvPr id="11" name="Picture 2" descr="C:\Users\fores\AppData\Local\Monosnap\Temp\GitMind - Google Chrome 2021-06-16 15.07.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22" y="2403671"/>
            <a:ext cx="3504673" cy="42768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8453087" y="5019554"/>
            <a:ext cx="1852240" cy="1612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5374511" y="1900030"/>
            <a:ext cx="19947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C:\Users\fores\AppData\Local\Monosnap\Temp\MyGame01_ecosystem - SampleScene - PC, Mac &amp; Linux Standalone - Unity 2020.2.0f1 Personal_ _DX11_ 2021-06-16 19.37.2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93" y="3914533"/>
            <a:ext cx="2545104" cy="6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835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public variables.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CheckStraight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CheckDiagnallyDownward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above two methods.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water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belongs “Water” layer.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6 19.51.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2" y="774554"/>
            <a:ext cx="2986810" cy="14076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t="893" r="37766" b="71894"/>
          <a:stretch/>
        </p:blipFill>
        <p:spPr bwMode="auto">
          <a:xfrm>
            <a:off x="6933506" y="2419128"/>
            <a:ext cx="4483261" cy="1323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ores\AppData\Local\Monosnap\Temp\MyGame01_ecosystem - Microsoft Visual Studio 2021-06-16 19.53.3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4"/>
          <a:stretch/>
        </p:blipFill>
        <p:spPr bwMode="auto">
          <a:xfrm>
            <a:off x="4450600" y="3881404"/>
            <a:ext cx="7457820" cy="17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矢印コネクタ 12"/>
          <p:cNvCxnSpPr/>
          <p:nvPr/>
        </p:nvCxnSpPr>
        <p:spPr>
          <a:xfrm>
            <a:off x="3657600" y="2046656"/>
            <a:ext cx="36614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6663159" y="2473124"/>
            <a:ext cx="239211" cy="115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3153" y="475835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7167" y="3973975"/>
            <a:ext cx="3357198" cy="265286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4402217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1826871" y="4689511"/>
            <a:ext cx="642395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469266" y="4383286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26" name="円/楕円 25"/>
          <p:cNvSpPr/>
          <p:nvPr/>
        </p:nvSpPr>
        <p:spPr>
          <a:xfrm>
            <a:off x="1757422" y="4620062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1864133" y="4514091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5" descr="C:\Users\fores\AppData\Local\Monosnap\Temp\MyGame02_ecosystem - MainScene - PC, Mac &amp; Linux Standalone - Unity 2020.2.0f1 Personal_ _DX11_ 2021-06-02 18.28.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130" y="5447812"/>
            <a:ext cx="1039136" cy="6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1826871" y="5746687"/>
            <a:ext cx="499640" cy="3184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2469266" y="5440462"/>
            <a:ext cx="18758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 smtClean="0">
                <a:latin typeface="Roboto Slab" pitchFamily="2" charset="0"/>
                <a:ea typeface="Roboto Slab" pitchFamily="2" charset="0"/>
              </a:rPr>
              <a:t>Renderer().</a:t>
            </a:r>
            <a:r>
              <a:rPr lang="en-US" altLang="ja-JP" sz="1100" dirty="0" err="1" smtClean="0">
                <a:latin typeface="Roboto Slab" pitchFamily="2" charset="0"/>
                <a:ea typeface="Roboto Slab" pitchFamily="2" charset="0"/>
              </a:rPr>
              <a:t>bounds.center</a:t>
            </a:r>
            <a:endParaRPr lang="ja-JP" altLang="en-US" sz="1100" dirty="0"/>
          </a:p>
        </p:txBody>
      </p:sp>
      <p:sp>
        <p:nvSpPr>
          <p:cNvPr id="36" name="円/楕円 35"/>
          <p:cNvSpPr/>
          <p:nvPr/>
        </p:nvSpPr>
        <p:spPr>
          <a:xfrm>
            <a:off x="1757422" y="5677238"/>
            <a:ext cx="138897" cy="13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 flipV="1">
            <a:off x="1864133" y="5571267"/>
            <a:ext cx="647573" cy="14277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065417" y="6180360"/>
            <a:ext cx="33169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</a:t>
            </a:r>
            <a:r>
              <a:rPr lang="en-US" altLang="ja-JP" sz="1050" dirty="0" err="1" smtClean="0">
                <a:latin typeface="Roboto Slab" pitchFamily="2" charset="0"/>
                <a:ea typeface="Roboto Slab" pitchFamily="2" charset="0"/>
              </a:rPr>
              <a:t>over.transform.forward</a:t>
            </a:r>
            <a:r>
              <a:rPr lang="en-US" altLang="ja-JP" sz="1050" dirty="0" smtClean="0">
                <a:latin typeface="Roboto Slab" pitchFamily="2" charset="0"/>
                <a:ea typeface="Roboto Slab" pitchFamily="2" charset="0"/>
              </a:rPr>
              <a:t> - </a:t>
            </a:r>
            <a:r>
              <a:rPr lang="en-US" altLang="ja-JP" sz="1050" dirty="0" err="1">
                <a:latin typeface="Roboto Slab" pitchFamily="2" charset="0"/>
                <a:ea typeface="Roboto Slab" pitchFamily="2" charset="0"/>
              </a:rPr>
              <a:t>mover.tranform.up</a:t>
            </a:r>
            <a:r>
              <a:rPr lang="en-US" altLang="ja-JP" sz="1050" dirty="0">
                <a:latin typeface="Roboto Slab" pitchFamily="2" charset="0"/>
                <a:ea typeface="Roboto Slab" pitchFamily="2" charset="0"/>
              </a:rPr>
              <a:t> / 2</a:t>
            </a:r>
            <a:endParaRPr lang="ja-JP" altLang="en-US" sz="1050" dirty="0"/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2076691" y="6049442"/>
            <a:ext cx="209307" cy="181592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カギ線コネクタ 41"/>
          <p:cNvCxnSpPr/>
          <p:nvPr/>
        </p:nvCxnSpPr>
        <p:spPr>
          <a:xfrm>
            <a:off x="3923818" y="2766362"/>
            <a:ext cx="2523281" cy="1126590"/>
          </a:xfrm>
          <a:prstGeom prst="bentConnector3">
            <a:avLst>
              <a:gd name="adj1" fmla="val 100000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MyGame01_ecosystem - SampleScene - PC, Mac &amp; Linux Standalone - Unity 2020.2.0f1 Personal_ _DX11_ 2021-06-16 20.27.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88" y="3328940"/>
            <a:ext cx="2676827" cy="5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fores\AppData\Local\Monosnap\Temp\MyGame02_ecosystem - Microsoft Visual Studio 2021-06-16 20.32.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80" y="5702072"/>
            <a:ext cx="1467306" cy="92477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正方形/長方形 62"/>
          <p:cNvSpPr/>
          <p:nvPr/>
        </p:nvSpPr>
        <p:spPr>
          <a:xfrm>
            <a:off x="6055536" y="6026471"/>
            <a:ext cx="5524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* You should create </a:t>
            </a:r>
            <a:r>
              <a:rPr lang="en-US" altLang="ja-JP" sz="1400" b="1" dirty="0" smtClean="0">
                <a:latin typeface="Roboto Slab" pitchFamily="2" charset="0"/>
                <a:ea typeface="Roboto Slab" pitchFamily="2" charset="0"/>
              </a:rPr>
              <a:t>Layers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class to avoid hard-coding: “Water”.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   Try do this when you have free time.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513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Normal.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fores\AppData\Local\Monosnap\Temp\MyGame02_ecosystem - MainScene - PC, Mac &amp; Linux Standalone - Unity 2020.2.0f1 Personal _DX11_ 2021-06-16 20.43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415"/>
          <a:stretch/>
        </p:blipFill>
        <p:spPr bwMode="auto">
          <a:xfrm>
            <a:off x="6165448" y="1432954"/>
            <a:ext cx="5265184" cy="26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es\AppData\Local\Monosnap\Temp\MyGame02_ecosystem - MainScene - PC, Mac &amp; Linux Standalone - Unity 2020.2.0f1 Personal _DX11_ 2021-06-16 20.44.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020" y="4210391"/>
            <a:ext cx="5298612" cy="230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627948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colliders of your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all of your plants from Hierarchy.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Capsule Collider and adjust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Uncheck “Mesh Collider”.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ray hit something,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the sheep will turn to avoid it and move.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some case, the sheep may stumble or stack.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OK, it will be fixed later.</a:t>
            </a:r>
          </a:p>
        </p:txBody>
      </p:sp>
    </p:spTree>
    <p:extLst>
      <p:ext uri="{BB962C8B-B14F-4D97-AF65-F5344CB8AC3E}">
        <p14:creationId xmlns:p14="http://schemas.microsoft.com/office/powerpoint/2010/main" val="6910738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1066141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( 1/2 page. Continued on next page.)</a:t>
            </a:r>
            <a:endParaRPr lang="ja-JP" altLang="en-US" sz="1600" dirty="0"/>
          </a:p>
        </p:txBody>
      </p: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endParaRPr lang="en-US" sz="5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8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/>
          </a:p>
        </p:txBody>
      </p:sp>
      <p:pic>
        <p:nvPicPr>
          <p:cNvPr id="1028" name="Picture 4" descr="C:\Users\fores\AppData\Local\Monosnap\Temp\MyGame01_ecosystem - Microsoft Visual Studio 2021-06-17 21.07.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49" y="1404694"/>
            <a:ext cx="6070537" cy="4899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82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420227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all of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States/Animal folder.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and paste.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this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add </a:t>
            </a:r>
            <a:r>
              <a:rPr lang="en-US" altLang="ja-JP" sz="16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“Plants” 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layers to your plants.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</a:t>
            </a:r>
            <a:r>
              <a:rPr lang="en-US" altLang="ja-JP" sz="16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folder.</a:t>
            </a: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986809" y="880957"/>
            <a:ext cx="2347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( 2/2 page.)</a:t>
            </a:r>
            <a:endParaRPr lang="ja-JP" altLang="en-US" sz="1600" dirty="0"/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33692" y="3761772"/>
            <a:ext cx="4861366" cy="2857293"/>
          </a:xfrm>
          <a:prstGeom prst="roundRect">
            <a:avLst>
              <a:gd name="adj" fmla="val 68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sz="5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Physics.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OverlapSphere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(Vector3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position, float radius,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layerMask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):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altLang="ja-JP" sz="1400" b="1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forasch</a:t>
            </a:r>
            <a:r>
              <a:rPr lang="en-US" altLang="ja-JP" sz="1400" b="1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 (Collider hit in colliders) … :  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Check distance of each found objects.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If more closer one found, update “</a:t>
            </a:r>
            <a:r>
              <a:rPr lang="en-US" altLang="ja-JP" sz="1400" dirty="0" err="1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nearestObj</a:t>
            </a: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”.</a:t>
            </a:r>
            <a:b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 smtClean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Then return it.</a:t>
            </a:r>
            <a: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 b="1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400" b="1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285750" indent="-285750">
              <a:lnSpc>
                <a:spcPts val="1400"/>
              </a:lnSpc>
              <a:buFont typeface="Arial" panose="020B0604020202020204" pitchFamily="34" charset="0"/>
              <a:buChar char="•"/>
            </a:pPr>
            <a:endParaRPr lang="en-US" altLang="ja-JP" sz="1400" dirty="0" smtClean="0">
              <a:solidFill>
                <a:schemeClr val="bg1">
                  <a:lumMod val="6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7" name="Picture 3" descr="C:\Users\fores\AppData\Local\Monosnap\Temp\MyGame02_ecosystem - MainScene - PC, Mac &amp; Linux Standalone - Unity 2020.2.0f1 Personal_ _DX11_ 2021-06-17 12.41.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93" y="4448915"/>
            <a:ext cx="1703352" cy="1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3136741" y="4583166"/>
            <a:ext cx="26004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Search target layer’s object in designated range.</a:t>
            </a:r>
            <a:b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dirty="0">
                <a:solidFill>
                  <a:schemeClr val="bg1">
                    <a:lumMod val="65000"/>
                  </a:schemeClr>
                </a:solidFill>
                <a:latin typeface="Roboto Slab" pitchFamily="2" charset="0"/>
                <a:ea typeface="Roboto Slab" pitchFamily="2" charset="0"/>
              </a:rPr>
              <a:t>In the future, it use the sheep’s sense value by gene.</a:t>
            </a:r>
            <a:endParaRPr lang="ja-JP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C:\Users\fores\AppData\Local\Monosnap\Temp\MyGame01_ecosystem - Microsoft Visual Studio 2021-06-17 12.57.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1219510"/>
            <a:ext cx="6101783" cy="31711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9410214" y="3445763"/>
            <a:ext cx="27593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>
                <a:latin typeface="Roboto Slab" pitchFamily="2" charset="0"/>
                <a:ea typeface="Roboto Slab" pitchFamily="2" charset="0"/>
              </a:rPr>
              <a:t>No editing required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TryToMove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CheckStraight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</a:p>
          <a:p>
            <a:r>
              <a:rPr lang="ja-JP" altLang="en-US" sz="1400" dirty="0" smtClean="0">
                <a:latin typeface="Roboto Slab" pitchFamily="2" charset="0"/>
                <a:ea typeface="Roboto Slab" pitchFamily="2" charset="0"/>
              </a:rPr>
              <a:t>・</a:t>
            </a:r>
            <a:r>
              <a:rPr lang="en-US" altLang="ja-JP" sz="1400" dirty="0" err="1" smtClean="0">
                <a:latin typeface="Roboto Slab" pitchFamily="2" charset="0"/>
                <a:ea typeface="Roboto Slab" pitchFamily="2" charset="0"/>
              </a:rPr>
              <a:t>CheckDiagnallyDownward</a:t>
            </a:r>
            <a:r>
              <a:rPr lang="en-US" altLang="ja-JP" sz="1400" dirty="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400" dirty="0">
              <a:latin typeface="Roboto Slab" pitchFamily="2" charset="0"/>
            </a:endParaRPr>
          </a:p>
        </p:txBody>
      </p:sp>
      <p:pic>
        <p:nvPicPr>
          <p:cNvPr id="2051" name="Picture 3" descr="C:\Users\fores\AppData\Local\Monosnap\Temp\MyGame02_ecosystem - Microsoft Visual Studio 2021-06-17 16.55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50" y="4834167"/>
            <a:ext cx="4920402" cy="1784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86809" y="4495613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Utils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CalcUtils.cs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5932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Hunger.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9132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2746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Prepare to edit this game what you want.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below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folder again.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“Assets/Creator Kit – Beginner Code/Scenes”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ExampleScene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Edit -&gt; Duplicate.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“Example scene 1”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right click -&gt; “rename” as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Double click “IntroductionScene”.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below 2 points.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Hierarchy shows “IntroductionScene”.</a:t>
            </a:r>
          </a:p>
          <a:p>
            <a:pPr marL="1657350" lvl="2" indent="-51435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Project shows “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IntrodctionScene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You have became god on this game!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use                                          tools freely.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cancel your last operation, use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(windows) or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cmd+z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(mac).</a:t>
            </a:r>
          </a:p>
          <a:p>
            <a:pPr marL="1200150" lvl="1" indent="-514350">
              <a:buFont typeface="Wingdings" panose="05000000000000000000" pitchFamily="2" charset="2"/>
              <a:buChar char="l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want to discard all of your changes, double click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“ExampleScene” -&gt; select “Don’t save” and open again.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3811" y="204787"/>
            <a:ext cx="3986213" cy="3559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739060" y="1162025"/>
            <a:ext cx="428625" cy="1428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 descr="C:\Users\fores\AppData\Local\Monosnap\Temp\beginnercode - IntroductionScene - PC, Mac &amp; Linux Standalone - Unity 2020.2.0f1 Personal _DX11_ 2021-03-10 10.44.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2" y="3872799"/>
            <a:ext cx="3986212" cy="2671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円/楕円 18"/>
          <p:cNvSpPr/>
          <p:nvPr/>
        </p:nvSpPr>
        <p:spPr>
          <a:xfrm>
            <a:off x="7786690" y="4062381"/>
            <a:ext cx="1028703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0291778" y="6354174"/>
            <a:ext cx="690561" cy="17623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4772022" y="4100487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4772022" y="3024162"/>
            <a:ext cx="266224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9" name="Picture 5" descr="C:\Users\fores\AppData\Local\Monosnap\Temp\beginnercode - IntroductionScene - PC, Mac &amp; Linux Standalone - Unity 2020.2.0f1 Personal_ _DX11_ 2021-03-10 10.59.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1" y="5191097"/>
            <a:ext cx="1969094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604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fores\AppData\Local\Monosnap\Temp\MyGame01_ecosystem - Microsoft Visual Studio 2021-06-17 18.07.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94" y="1687266"/>
            <a:ext cx="3682780" cy="43733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err="1">
                <a:latin typeface="Segoe UI" panose="020B0502040204020203" pitchFamily="34" charset="0"/>
                <a:cs typeface="Segoe UI" panose="020B0502040204020203" pitchFamily="34" charset="0"/>
              </a:rPr>
              <a:t>LivingEntities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: States - </a:t>
            </a: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Eating.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3" y="1214201"/>
            <a:ext cx="10842159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States/Animal folder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Try to reading and coding it.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 descr="C:\Users\fores\AppData\Local\Monosnap\Temp\MyGame01_ecosystem - Microsoft Visual Studio 2021-06-17 18.09.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b="2400"/>
          <a:stretch/>
        </p:blipFill>
        <p:spPr bwMode="auto">
          <a:xfrm>
            <a:off x="4861391" y="1687266"/>
            <a:ext cx="6875337" cy="4979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4601803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 same function of Hunger class.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6" name="直線コネクタ 15"/>
          <p:cNvCxnSpPr>
            <a:stCxn id="13" idx="3"/>
          </p:cNvCxnSpPr>
          <p:nvPr/>
        </p:nvCxnSpPr>
        <p:spPr>
          <a:xfrm>
            <a:off x="1722706" y="4845226"/>
            <a:ext cx="356879" cy="21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44689" y="2965914"/>
            <a:ext cx="1578017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Template of Singleton.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2631468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Make eating motion by Rotate().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7770471" y="2708476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363049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Check diet type from stats file.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992447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When finish eating.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6180173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calorie move from Flower to the Animal.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57868" y="4172215"/>
            <a:ext cx="2750911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need to create and attach appropriate tags on your plants.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39" name="直線コネクタ 38"/>
          <p:cNvCxnSpPr/>
          <p:nvPr/>
        </p:nvCxnSpPr>
        <p:spPr>
          <a:xfrm>
            <a:off x="7770471" y="384279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7454096" y="4203650"/>
            <a:ext cx="1203773" cy="16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1722706" y="3290360"/>
            <a:ext cx="178439" cy="10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7770471" y="4930105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7770471" y="6153163"/>
            <a:ext cx="887398" cy="124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69856" y="6152453"/>
            <a:ext cx="3694618" cy="4868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Don’t forget attach Eating script as component to </a:t>
            </a:r>
            <a:r>
              <a:rPr lang="en-US" sz="1200" b="1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AnimalStates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3675714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(1/2)</a:t>
            </a:r>
            <a:endParaRPr lang="ja-JP" altLang="en-US" sz="1600" dirty="0"/>
          </a:p>
        </p:txBody>
      </p:sp>
      <p:sp>
        <p:nvSpPr>
          <p:cNvPr id="51" name="正方形/長方形 50"/>
          <p:cNvSpPr/>
          <p:nvPr/>
        </p:nvSpPr>
        <p:spPr>
          <a:xfrm>
            <a:off x="10647968" y="168242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Eating.cs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(2/2)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43173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914675" y="3267919"/>
            <a:ext cx="2118155" cy="2608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493796" y="693467"/>
            <a:ext cx="4602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Next step: Plants (Flower) and Managers</a:t>
            </a:r>
            <a:endParaRPr kumimoji="1" lang="ja-JP" altLang="en-US" dirty="0">
              <a:solidFill>
                <a:srgbClr val="FF0000"/>
              </a:solidFill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279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5699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Principles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Knowledge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sophisticated programming.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672903"/>
              </p:ext>
            </p:extLst>
          </p:nvPr>
        </p:nvGraphicFramePr>
        <p:xfrm>
          <a:off x="1372244" y="2814684"/>
          <a:ext cx="968543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7864"/>
                <a:gridCol w="61075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S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ingle responsibility 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A class should have only one role.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O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pen / Closed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You should use abstract or interface for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easy maintenance.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L</a:t>
                      </a:r>
                      <a:r>
                        <a:rPr kumimoji="1" lang="en-US" altLang="ja-JP" sz="1600" dirty="0" err="1" smtClean="0">
                          <a:latin typeface="Roboto Slab" pitchFamily="2" charset="0"/>
                        </a:rPr>
                        <a:t>iskov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 substitution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Inherited classes must obey the rules of their parent classes.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I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nterface segregation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The function of interfaces must be kept to a minimum.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smtClean="0">
                          <a:latin typeface="Roboto Slab" pitchFamily="2" charset="0"/>
                        </a:rPr>
                        <a:t>D</a:t>
                      </a: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ependency inversion principle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Dependencies should be organized using interfaces.</a:t>
                      </a:r>
                      <a:endParaRPr kumimoji="1" lang="ja-JP" altLang="en-US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799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Your design of programming will be good by following these principles.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However, as it is difficult for beginner, I explain it briefly.</a:t>
            </a:r>
            <a:endParaRPr kumimoji="1" lang="ja-JP" altLang="en-US" dirty="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83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Homework(1/3)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8325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Plant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 to your Flower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FlowerStats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 Resources folder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-&gt; </a:t>
            </a:r>
            <a:r>
              <a:rPr lang="en-US" altLang="ja-JP" sz="12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MyScriptable</a:t>
            </a:r>
            <a:r>
              <a:rPr lang="en-US" altLang="ja-JP" sz="12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Create </a:t>
            </a:r>
            <a:r>
              <a:rPr lang="en-US" altLang="ja-JP" sz="12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PlantStats</a:t>
            </a:r>
            <a: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br>
              <a:rPr lang="en-US" altLang="ja-JP" sz="12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set the parameters like bellow.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5077426" y="4992743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abstract class Plant 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LivingEntity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string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System.Guid.NewGuid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ToString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PlantGene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gene;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state;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stats;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996404" y="4692769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077426" y="2973286"/>
            <a:ext cx="321776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namespace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interface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IPlantState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FindTarget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public void Action();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4996404" y="2677170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IPlantState.cs</a:t>
            </a:r>
            <a:endParaRPr lang="ja-JP" altLang="en-US" sz="1600" b="1" dirty="0"/>
          </a:p>
        </p:txBody>
      </p:sp>
      <p:sp>
        <p:nvSpPr>
          <p:cNvPr id="24" name="正方形/長方形 23"/>
          <p:cNvSpPr/>
          <p:nvPr/>
        </p:nvSpPr>
        <p:spPr>
          <a:xfrm>
            <a:off x="8441801" y="560760"/>
            <a:ext cx="3217763" cy="61863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PlantStates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Flower : Plant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ConsumeWater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Grow()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InTakeCalorie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override void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InTakeWater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throw new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System.NotImplementedException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Start is called before the first frame update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Start()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Update is called once per frame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8364638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5123" name="Picture 3" descr="C:\Users\fores\AppData\Local\Monosnap\Temp\MyGame01_ecosystem - SampleScene - PC, Mac &amp; Linux Standalone - Unity 2020.2.0f1 Personal_ _DX11_ 2021-06-17 19.28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20" y="3168009"/>
            <a:ext cx="2858272" cy="355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4432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Homework(2/3)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8"/>
            <a:ext cx="7472923" cy="91401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States/Plant/Normal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scrips as component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PlantStates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965610" y="2899012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States/Plant/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Normal.cs</a:t>
            </a:r>
            <a:endParaRPr lang="ja-JP" altLang="en-US" sz="1600" b="1" dirty="0"/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569576" y="256928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LivingEntities</a:t>
            </a:r>
            <a:r>
              <a:rPr lang="en-US" altLang="ja-JP" sz="1600" b="1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Flower.cs</a:t>
            </a:r>
            <a:endParaRPr lang="ja-JP" altLang="en-US" sz="1600" b="1" dirty="0"/>
          </a:p>
        </p:txBody>
      </p:sp>
      <p:pic>
        <p:nvPicPr>
          <p:cNvPr id="6146" name="Picture 2" descr="C:\Users\fores\AppData\Local\Monosnap\Temp\MyGame01_ecosystem - Microsoft Visual Studio 2021-06-17 19.49.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64" y="560760"/>
            <a:ext cx="5047601" cy="6228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MyGame01_ecosystem - Microsoft Visual Studio 2021-06-17 19.59.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20" y="3202842"/>
            <a:ext cx="3242700" cy="3586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541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Homework(3/3)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699" y="1304467"/>
            <a:ext cx="7472923" cy="214092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and attach Flower / Grass tags to your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current implement by playing your game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become hungry, search plants.</a:t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one 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move toward to it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Plants and Sheep will grow every </a:t>
            </a:r>
            <a:r>
              <a:rPr lang="en-US" altLang="ja-JP" sz="13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certain interval.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the sheep reaches to the target, the sheep eat it.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During eating, the plant’s calorie will be decreased.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On the other hand, the sheep takes the calorie.</a:t>
            </a:r>
            <a:b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（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checked in Inspector view</a:t>
            </a: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）</a:t>
            </a:r>
            <a: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3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3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finish eating, the plant will be die. Then, the sheep starts moving again.</a:t>
            </a:r>
            <a: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7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※ If you are worried about sheep tumbling,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temporarily change the </a:t>
            </a:r>
            <a:r>
              <a:rPr lang="en-US" altLang="ja-JP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settings as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follows.</a:t>
            </a:r>
            <a:b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(Please uncheck again when you finished the testing)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Implement Base of Plants.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271774" y="730721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b="1" dirty="0"/>
          </a:p>
        </p:txBody>
      </p:sp>
      <p:pic>
        <p:nvPicPr>
          <p:cNvPr id="18" name="Picture 2" descr="C:\Users\fores\AppData\Local\Monosnap\Temp\MyGame01_ecosystem - Microsoft Visual Studio 2021-06-17 20.43.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72" y="1069275"/>
            <a:ext cx="3849043" cy="3348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fores\AppData\Local\Monosnap\Temp\MyGame01_ecosystem - SampleScene - PC, Mac &amp; Linux Standalone - Unity 2020.2.0f1 Personal_ _DX11_ 2021-06-17 20.54.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34" y="4692742"/>
            <a:ext cx="2805414" cy="177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>
            <a:off x="3213904" y="1564378"/>
            <a:ext cx="39276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535839" y="5785278"/>
            <a:ext cx="135423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18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09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178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</a:t>
            </a:r>
            <a:r>
              <a:rPr lang="en-US" sz="2000" dirty="0" smtClean="0">
                <a:solidFill>
                  <a:srgbClr val="FF0000"/>
                </a:solidFill>
                <a:latin typeface="Segoe UI" panose="020B0502040204020203" pitchFamily="34" charset="0"/>
              </a:rPr>
              <a:t>design 1</a:t>
            </a:r>
            <a:endParaRPr lang="en-US" sz="20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 smtClean="0">
                <a:solidFill>
                  <a:schemeClr val="tx1"/>
                </a:solidFill>
                <a:latin typeface="Segoe UI" panose="020B0502040204020203" pitchFamily="34" charset="0"/>
              </a:rPr>
              <a:t>Interface programming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44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890391"/>
            <a:ext cx="3194050" cy="15696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Improvement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testing 1</a:t>
            </a:r>
          </a:p>
        </p:txBody>
      </p:sp>
    </p:spTree>
    <p:extLst>
      <p:ext uri="{BB962C8B-B14F-4D97-AF65-F5344CB8AC3E}">
        <p14:creationId xmlns:p14="http://schemas.microsoft.com/office/powerpoint/2010/main" val="4532161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/>
          <p:cNvSpPr/>
          <p:nvPr/>
        </p:nvSpPr>
        <p:spPr>
          <a:xfrm>
            <a:off x="5776754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角丸四角形 70"/>
          <p:cNvSpPr/>
          <p:nvPr/>
        </p:nvSpPr>
        <p:spPr>
          <a:xfrm>
            <a:off x="4825086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角丸四角形 73"/>
          <p:cNvSpPr/>
          <p:nvPr/>
        </p:nvSpPr>
        <p:spPr>
          <a:xfrm>
            <a:off x="3873417" y="1214137"/>
            <a:ext cx="827999" cy="1464058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角丸四角形 74"/>
          <p:cNvSpPr/>
          <p:nvPr/>
        </p:nvSpPr>
        <p:spPr>
          <a:xfrm>
            <a:off x="292174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角丸四角形 75"/>
          <p:cNvSpPr/>
          <p:nvPr/>
        </p:nvSpPr>
        <p:spPr>
          <a:xfrm>
            <a:off x="1970078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角丸四角形 76"/>
          <p:cNvSpPr/>
          <p:nvPr/>
        </p:nvSpPr>
        <p:spPr>
          <a:xfrm>
            <a:off x="1018410" y="1781915"/>
            <a:ext cx="827999" cy="896279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1952950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1224660" y="20838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🎥</a:t>
            </a:r>
            <a:endParaRPr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409750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948843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🎮</a:t>
            </a:r>
            <a:endParaRPr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2169450" y="20930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☀</a:t>
            </a: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2175862" y="180585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🔵</a:t>
            </a: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14240" y="20856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pic>
        <p:nvPicPr>
          <p:cNvPr id="1027" name="Picture 3" descr="C:\Users\fores\AppData\Local\Monosnap\Temp\beginnercode - IntroductionScene - PC, Mac &amp; Linux Standalone - Unity 2020.2.0f1 Personal_ _DX11_ 2021-04-09 05.42.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3416" y="2434434"/>
            <a:ext cx="828000" cy="10994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_ _DX11_ 2021-04-09 05.43.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0078" y="2434434"/>
            <a:ext cx="828000" cy="1062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_ _DX11_ 2021-04-09 05.46.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54" y="2434434"/>
            <a:ext cx="828000" cy="109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4-09 05.50.4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5085" y="2434434"/>
            <a:ext cx="828000" cy="1106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_ _DX11_ 2021-04-09 05.51.5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409" y="2434434"/>
            <a:ext cx="828000" cy="1065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IntroductionScene - PC, Mac &amp; Linux Standalone - Unity 2020.2.0f1 Personal_ _DX11_ 2021-04-09 05.54.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21747" y="2434434"/>
            <a:ext cx="828000" cy="1104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983738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3095004" y="17905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4059030" y="208752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4046206" y="17943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5003820" y="20893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4997408" y="17982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5948610" y="2091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■</a:t>
            </a:r>
            <a:endParaRPr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5948610" y="18020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🎨</a:t>
            </a:r>
            <a:endParaRPr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1224660" y="17867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👂</a:t>
            </a:r>
            <a:endParaRPr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504229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987082" y="147782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♬</a:t>
            </a:r>
            <a:endParaRPr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4180382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4906582" y="12141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🌵</a:t>
            </a:r>
            <a:endParaRPr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5138121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53" name="正方形/長方形 52"/>
          <p:cNvSpPr/>
          <p:nvPr/>
        </p:nvSpPr>
        <p:spPr>
          <a:xfrm>
            <a:off x="5846984" y="11577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✨</a:t>
            </a:r>
            <a:endParaRPr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6078523" y="12228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mtClean="0"/>
              <a:t>📝</a:t>
            </a:r>
            <a:endParaRPr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1889470" y="3493283"/>
            <a:ext cx="5685748" cy="24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1031" idx="2"/>
          </p:cNvCxnSpPr>
          <p:nvPr/>
        </p:nvCxnSpPr>
        <p:spPr>
          <a:xfrm>
            <a:off x="1432409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2384078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333060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4282042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>
            <a:off x="5231024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6180005" y="3500035"/>
            <a:ext cx="0" cy="29624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IntroductionScene - PC, Mac &amp; Linux Standalone - Unity 2020.2.0f1 Personal _DX11_ 2021-04-09 05.38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9" y="3763197"/>
            <a:ext cx="5594739" cy="2542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4575035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4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2416211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the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Camera, Light, Buildings, Player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character, Enemies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Portions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Ground,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Weapons…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etc.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Each </a:t>
            </a:r>
            <a:r>
              <a:rPr lang="en-US" altLang="ja-JP" sz="14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721490" y="1230893"/>
            <a:ext cx="5178710" cy="11020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Gives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feature to </a:t>
            </a:r>
            <a:r>
              <a:rPr lang="en-US" altLang="ja-JP" sz="14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b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Audio, Render,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Physics, Textures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altLang="ja-JP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Control 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Scripts… etc. Each Component has </a:t>
            </a:r>
            <a:r>
              <a:rPr lang="en-US" altLang="ja-JP" sz="1400" b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altLang="ja-JP" sz="14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altLang="ja-JP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320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improvement.</a:t>
            </a:r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testing.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exception handling.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regular expressions.</a:t>
            </a:r>
          </a:p>
          <a:p>
            <a:endParaRPr lang="en-US" altLang="ja-JP" sz="20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Improvement and testing 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44471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8462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Main components of your game.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502553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Components for main characters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484244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Stats</a:t>
            </a: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Const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20861" y="2245489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Genes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Gene parameters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02553" y="4024131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States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Actions for </a:t>
            </a:r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LivingEntities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20861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Managers</a:t>
            </a:r>
          </a:p>
          <a:p>
            <a:pPr algn="ctr"/>
            <a:r>
              <a:rPr kumimoji="1" lang="en-US" altLang="ja-JP" sz="1100" dirty="0" smtClean="0">
                <a:latin typeface="Roboto Slab" pitchFamily="2" charset="0"/>
                <a:ea typeface="Roboto Slab" pitchFamily="2" charset="0"/>
              </a:rPr>
              <a:t>Parameters and methods for the Game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84244" y="4024131"/>
            <a:ext cx="2885954" cy="482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Players</a:t>
            </a: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Inputs from user</a:t>
            </a:r>
            <a:endParaRPr kumimoji="1" lang="ja-JP" altLang="en-US" sz="1200" dirty="0">
              <a:latin typeface="Roboto Slab" pitchFamily="2" charset="0"/>
            </a:endParaRPr>
          </a:p>
        </p:txBody>
      </p:sp>
      <p:cxnSp>
        <p:nvCxnSpPr>
          <p:cNvPr id="4" name="直線コネクタ 3"/>
          <p:cNvCxnSpPr>
            <a:stCxn id="10" idx="3"/>
            <a:endCxn id="2" idx="1"/>
          </p:cNvCxnSpPr>
          <p:nvPr/>
        </p:nvCxnSpPr>
        <p:spPr>
          <a:xfrm>
            <a:off x="3406815" y="2486628"/>
            <a:ext cx="10957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2" idx="3"/>
            <a:endCxn id="9" idx="1"/>
          </p:cNvCxnSpPr>
          <p:nvPr/>
        </p:nvCxnSpPr>
        <p:spPr>
          <a:xfrm>
            <a:off x="7388507" y="2486628"/>
            <a:ext cx="10957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2" idx="2"/>
            <a:endCxn id="11" idx="0"/>
          </p:cNvCxnSpPr>
          <p:nvPr/>
        </p:nvCxnSpPr>
        <p:spPr>
          <a:xfrm>
            <a:off x="5945530" y="2727767"/>
            <a:ext cx="0" cy="1296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502553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Camera</a:t>
            </a:r>
          </a:p>
        </p:txBody>
      </p:sp>
      <p:cxnSp>
        <p:nvCxnSpPr>
          <p:cNvPr id="26" name="直線コネクタ 25"/>
          <p:cNvCxnSpPr/>
          <p:nvPr/>
        </p:nvCxnSpPr>
        <p:spPr>
          <a:xfrm>
            <a:off x="7388507" y="2727767"/>
            <a:ext cx="1095737" cy="1296364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7388507" y="4506410"/>
            <a:ext cx="1095737" cy="1188335"/>
          </a:xfrm>
          <a:prstGeom prst="line">
            <a:avLst/>
          </a:prstGeom>
          <a:ln>
            <a:prstDash val="sysDot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8484244" y="5694745"/>
            <a:ext cx="2885954" cy="4822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DataTypes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err="1" smtClean="0">
                <a:latin typeface="Roboto Slab" pitchFamily="2" charset="0"/>
                <a:ea typeface="Roboto Slab" pitchFamily="2" charset="0"/>
              </a:rPr>
              <a:t>Enums</a:t>
            </a:r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20861" y="5694745"/>
            <a:ext cx="2885954" cy="4822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 smtClean="0">
                <a:latin typeface="Roboto Slab" pitchFamily="2" charset="0"/>
                <a:ea typeface="Roboto Slab" pitchFamily="2" charset="0"/>
              </a:rPr>
              <a:t>Utils</a:t>
            </a:r>
            <a:endParaRPr kumimoji="1" lang="en-US" altLang="ja-JP" sz="1400" b="1" dirty="0" smtClean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kumimoji="1" lang="en-US" altLang="ja-JP" sz="1200" dirty="0" smtClean="0">
                <a:latin typeface="Roboto Slab" pitchFamily="2" charset="0"/>
                <a:ea typeface="Roboto Slab" pitchFamily="2" charset="0"/>
              </a:rPr>
              <a:t>Calculate methods for the Game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21434" y="993117"/>
            <a:ext cx="1980000" cy="252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Not Implemented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255816" y="993117"/>
            <a:ext cx="198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smtClean="0">
                <a:latin typeface="Roboto Slab" pitchFamily="2" charset="0"/>
                <a:ea typeface="Roboto Slab" pitchFamily="2" charset="0"/>
              </a:rPr>
              <a:t>Proceed</a:t>
            </a:r>
            <a:endParaRPr kumimoji="1" lang="ja-JP" altLang="en-US" sz="1200" dirty="0">
              <a:latin typeface="Roboto Slab" pitchFamily="2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9390198" y="993117"/>
            <a:ext cx="1980000" cy="25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latin typeface="Roboto Slab" pitchFamily="2" charset="0"/>
                <a:ea typeface="Roboto Slab" pitchFamily="2" charset="0"/>
              </a:rPr>
              <a:t>Complete</a:t>
            </a:r>
            <a:endParaRPr kumimoji="1" lang="ja-JP" altLang="en-US" sz="1100" dirty="0">
              <a:latin typeface="Roboto Slab" pitchFamily="2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 flipH="1">
            <a:off x="381964" y="3858227"/>
            <a:ext cx="3159887" cy="82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86226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Managers</a:t>
            </a:r>
            <a:endParaRPr lang="en-US" altLang="ja-JP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170345"/>
              </p:ext>
            </p:extLst>
          </p:nvPr>
        </p:nvGraphicFramePr>
        <p:xfrm>
          <a:off x="1372244" y="2814684"/>
          <a:ext cx="59776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194"/>
                <a:gridCol w="3769486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Class Name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Simple Explain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TimeManager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time</a:t>
                      </a:r>
                      <a:r>
                        <a:rPr kumimoji="1" lang="en-US" altLang="ja-JP" sz="1600" baseline="0" dirty="0" smtClean="0">
                          <a:latin typeface="Roboto Slab" pitchFamily="2" charset="0"/>
                        </a:rPr>
                        <a:t> and game speed.</a:t>
                      </a:r>
                      <a:endParaRPr kumimoji="1" lang="en-US" altLang="ja-JP" sz="1600" dirty="0" smtClean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GeneManager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gene related factors.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InputManager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player’s inputs.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latin typeface="Roboto Slab" pitchFamily="2" charset="0"/>
                        </a:rPr>
                        <a:t>UImanager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>
                          <a:latin typeface="Roboto Slab" pitchFamily="2" charset="0"/>
                        </a:rPr>
                        <a:t>Manage UI.</a:t>
                      </a:r>
                      <a:endParaRPr kumimoji="1" lang="ja-JP" altLang="en-US" sz="1600" dirty="0">
                        <a:latin typeface="Roboto Slab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1329680" y="2043881"/>
            <a:ext cx="6240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Roboto Slab" pitchFamily="2" charset="0"/>
              </a:rPr>
              <a:t>It is used to manage parameters throughout </a:t>
            </a:r>
            <a:r>
              <a:rPr kumimoji="1" lang="en-US" altLang="ja-JP" dirty="0" smtClean="0">
                <a:latin typeface="Roboto Slab" pitchFamily="2" charset="0"/>
              </a:rPr>
              <a:t>your </a:t>
            </a:r>
            <a:r>
              <a:rPr kumimoji="1" lang="en-US" altLang="ja-JP" dirty="0">
                <a:latin typeface="Roboto Slab" pitchFamily="2" charset="0"/>
              </a:rPr>
              <a:t>game</a:t>
            </a:r>
            <a:r>
              <a:rPr kumimoji="1" lang="en-US" altLang="ja-JP" dirty="0" smtClean="0">
                <a:latin typeface="Roboto Slab" pitchFamily="2" charset="0"/>
              </a:rPr>
              <a:t>.</a:t>
            </a:r>
          </a:p>
          <a:p>
            <a:r>
              <a:rPr kumimoji="1" lang="en-US" altLang="ja-JP" dirty="0" smtClean="0">
                <a:latin typeface="Roboto Slab" pitchFamily="2" charset="0"/>
              </a:rPr>
              <a:t>So they often use singleton pattern.</a:t>
            </a:r>
            <a:endParaRPr kumimoji="1" lang="ja-JP" altLang="en-US" dirty="0">
              <a:latin typeface="Roboto Slab" pitchFamily="2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214161" y="1941497"/>
            <a:ext cx="3217763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// Singleton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public static </a:t>
            </a:r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Manager 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instance { get; private set; }</a:t>
            </a:r>
          </a:p>
          <a:p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private void Awake()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if (instance == null)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instance = this;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DontDestroyOnLoad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else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    Destroy(</a:t>
            </a:r>
            <a:r>
              <a:rPr lang="en-US" altLang="ja-JP" sz="900" dirty="0" err="1">
                <a:latin typeface="Arial" panose="020B0604020202020204" pitchFamily="34" charset="0"/>
                <a:cs typeface="Arial" panose="020B0604020202020204" pitchFamily="34" charset="0"/>
              </a:rPr>
              <a:t>this.gameObject</a:t>
            </a:r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9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r>
              <a:rPr lang="en-US" altLang="ja-JP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8140915" y="1572165"/>
            <a:ext cx="2683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latin typeface="Roboto Slab" pitchFamily="2" charset="0"/>
              </a:rPr>
              <a:t>Template of Managers.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6539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471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2" y="469900"/>
            <a:ext cx="5880162" cy="59093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</a:t>
            </a:r>
            <a:r>
              <a:rPr lang="en-US" dirty="0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4584326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Managers.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3704" y="1636462"/>
            <a:ext cx="627948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script to test.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ChangeState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Debug.log()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as component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AnimalState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implement by playing your game.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moves every 1.5 seconds.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sheep become hungry, search plants.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ja-JP" altLang="en-US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・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find plants, the sheep looks nearest one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and move toward to it.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Your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 may 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stumble. It’s </a:t>
            </a:r>
            <a:r>
              <a:rPr lang="en-US" altLang="ja-JP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OK, it will be fixed later</a:t>
            </a:r>
            <a:r>
              <a:rPr lang="en-US" altLang="ja-JP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.)</a:t>
            </a:r>
            <a:endParaRPr lang="en-US" altLang="ja-JP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492237" y="3452214"/>
            <a:ext cx="1186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Hunger.cs</a:t>
            </a:r>
            <a:endParaRPr lang="ja-JP" altLang="en-US" sz="1600" dirty="0"/>
          </a:p>
        </p:txBody>
      </p:sp>
      <p:pic>
        <p:nvPicPr>
          <p:cNvPr id="3074" name="Picture 2" descr="C:\Users\fores\AppData\Local\Monosnap\Temp\MyGame01_ecosystem - Microsoft Visual Studio 2021-06-17 17.18.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1" b="24976"/>
          <a:stretch/>
        </p:blipFill>
        <p:spPr bwMode="auto">
          <a:xfrm>
            <a:off x="6558987" y="3790768"/>
            <a:ext cx="4618300" cy="22940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6492237" y="423555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Sheep.cs</a:t>
            </a:r>
            <a:endParaRPr lang="ja-JP" altLang="en-US" sz="1600" dirty="0"/>
          </a:p>
        </p:txBody>
      </p:sp>
      <p:pic>
        <p:nvPicPr>
          <p:cNvPr id="3075" name="Picture 3" descr="C:\Users\fores\AppData\Local\Monosnap\Temp\MyGame01_ecosystem - Microsoft Visual Studio 2021-06-17 17.28.4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0"/>
          <a:stretch/>
        </p:blipFill>
        <p:spPr bwMode="auto">
          <a:xfrm>
            <a:off x="6558987" y="762109"/>
            <a:ext cx="3387087" cy="2427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コネクタ 23"/>
          <p:cNvCxnSpPr/>
          <p:nvPr/>
        </p:nvCxnSpPr>
        <p:spPr>
          <a:xfrm>
            <a:off x="8572982" y="5798917"/>
            <a:ext cx="262360" cy="17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387787" y="5936750"/>
            <a:ext cx="3063433" cy="71097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After Checking, remove comment out.</a:t>
            </a:r>
            <a:endParaRPr lang="ro-RO" sz="1200" dirty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076" name="Picture 4" descr="C:\Users\fores\AppData\Local\Monosnap\Temp\MyGame01_ecosystem - Microsoft Visual Studio 2021-06-17 20.13.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6209842"/>
            <a:ext cx="2278697" cy="3691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5041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576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521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321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90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189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Interface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Object oriented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590248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5.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the Unity Editor interface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Review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the Unity Editor toolbar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Attachments to explain keywords on Unity:</a:t>
            </a: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2936917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Scenes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Game project is composed by some of scenes.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Title Scene, Stage 1 Scene, Game Over Scene… etc. Each scene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3807770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All objects that appear in the game called GameObject.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Player character, Enemies, Ground, Portions, Weapons… etc. Each </a:t>
            </a:r>
            <a:r>
              <a:rPr lang="en-US" sz="16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4678623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gives feature to GameObjects. A plate GameObject become wall attached by components. </a:t>
            </a:r>
            <a:b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e.g. Physics, Audio, Render, Textures, Control, Scripts… etc. Each Component has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Properties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48624" y="5549476"/>
            <a:ext cx="10404187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Prefabs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It is template to create copies of  a GameObject with Components. By using wall Prefab, you can put same condition of wall into the Scene. The created copies are called </a:t>
            </a:r>
            <a:r>
              <a:rPr lang="en-US" sz="16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Instance</a:t>
            </a:r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081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6873774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37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065465" y="2200017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3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1261" y="2194088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39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40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1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1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823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">
            <a:extLst>
              <a:ext uri="{FF2B5EF4-FFF2-40B4-BE49-F238E27FC236}">
                <a16:creationId xmlns="" xmlns:a16="http://schemas.microsoft.com/office/drawing/2014/main" id="{A1D9AA75-F08E-432E-8CA2-F49F6EFE755C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670E44E-4DF0-4738-A68C-D13F97CA74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EBF52C9-9C40-48A8-83B4-D277513B44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762" y="420480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 veniam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AF0E02AC-3014-47C8-9720-9B97D9DACB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571E300-EFC2-4775-8D36-19FFAA9C56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7E48E33-AAB1-4C2D-8F96-63A3259A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WHO WE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ARE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6B5AD29-10EB-472F-8365-E6CCE4AF3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192551D-88BD-48C9-A2BD-189200FD5F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o-RO"/>
              <a:t>Ut enim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8D4F47F6-F3DF-4946-9FDD-7321077A2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27ADFEC-85BC-4934-958A-BDC3D4171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2762" y="5081939"/>
            <a:ext cx="3639592" cy="5078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Sit amet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C3D94114-139E-4B7C-82F3-554919C3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2165"/>
            <a:ext cx="442586" cy="45008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A20A6D08-12FC-4865-BB5C-E49630985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14652"/>
            <a:ext cx="442586" cy="44258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B1051F43-7279-4634-82F1-2802466D2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76420"/>
            <a:ext cx="442586" cy="565527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C7CAFFC8-608C-46CD-808D-F0664D5D06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3535" y="3639602"/>
            <a:ext cx="1221362" cy="116975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38D3A8EB-3078-4717-A627-9A1193E7AF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8137" y="2048644"/>
            <a:ext cx="2680508" cy="256724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082DB727-0EE4-4DA5-8DA7-5CBF51ED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C75683BD-91AB-4112-9045-E92AC63D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FE478BC-FA41-4C3C-80C5-3D9B84AE5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05212349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244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5220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5220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89196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196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73172" y="4452453"/>
            <a:ext cx="2151656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3172" y="3816675"/>
            <a:ext cx="215165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3561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5400000">
            <a:off x="10211725" y="4066097"/>
            <a:ext cx="34051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93554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193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655" y="2722071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453" y="4467050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2518" y="2722071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5521" y="4524507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44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DE733F9-2E12-41A1-B2DF-4092FC2EB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2B2F047-AFD5-464D-A14E-506B6CA9C6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541709C-4457-4D8C-9A9D-A126BE109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0" y="2651595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F1A963-D6D6-4260-AADB-EB7A4FD6E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EA948F-E058-4426-B0B3-7E61AE60AE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6922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F400B5-D488-4A93-848E-A6FEE62869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6922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B594CCE-69FF-4247-8A74-25A8944D39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2184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7587443B-877E-4004-8801-53C6841F60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2184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FFE8AF3-0956-4922-B23D-DC50418EB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7446" y="2920666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225A42E-FD23-4240-AB04-312150ABC1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7446" y="2651595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24816B4-94A0-4185-A1CE-32423A3E3D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1660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 esse quam nihil molestiae consequatur, vel illum qui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D090DE7-48D5-4B6C-97E2-697102525F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Beatae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D39ADB3-C57E-4722-B1A2-BB99E3ECB9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6922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Magni dolores eos qui ratione voluptatem sequi nesciunt. Neque porro quisquam est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3EE90F2-ECA4-4069-B2AF-7D33782E80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26922" y="5166432"/>
            <a:ext cx="2394320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Quia</a:t>
            </a:r>
            <a:r>
              <a:rPr lang="en-US">
                <a:cs typeface="Segoe UI" panose="020B0502040204020203" pitchFamily="34" charset="0"/>
              </a:rPr>
              <a:t> Non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59AF4E5-0648-41F7-8363-CF54635634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52184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464363-A81A-4A93-AB1A-5C27A005AA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52184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Exercitationem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Ullam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FC3BBED-AE45-4E94-8343-9530F0B8C1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446" y="5435503"/>
            <a:ext cx="2394320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DFDA094F-9A5A-4DE3-A593-CC3415F97D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77446" y="5166432"/>
            <a:ext cx="239432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Iure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Reprehenderit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DE154F47-8648-4F45-A3F7-124C87174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834" y="1950162"/>
            <a:ext cx="441811" cy="36342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A084ED22-0966-4AAE-97B0-11613D2C0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301" y="1924819"/>
            <a:ext cx="402365" cy="36342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3A7A86AB-6EA7-4FAB-8F97-B66EB0553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4997" y="1934711"/>
            <a:ext cx="356936" cy="36342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67C4EE0E-1E0B-4C95-930A-BBBC468F5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20583" y="1896572"/>
            <a:ext cx="363426" cy="36342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A000FC45-FC57-4C70-BD16-1BED7580D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6445" y="4458632"/>
            <a:ext cx="357564" cy="36342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AABFD2ED-0A86-4D28-A2C6-21C9C096D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99266" y="4442990"/>
            <a:ext cx="506200" cy="36342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A1B0082D-D8AE-4402-9540-C8885629E1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1461" y="4440526"/>
            <a:ext cx="340352" cy="36342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6414BBE6-7320-4306-A250-61F5C7E955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2153" y="4428577"/>
            <a:ext cx="400385" cy="363426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ED892043-3210-449F-9D81-5DF15A89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EF1D63C4-68DB-48FE-A80E-A4ADA2C6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7758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195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9387" y="2649896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196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6634" y="2687877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4202" y="4420212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72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ooter Placeholder 57">
            <a:extLst>
              <a:ext uri="{FF2B5EF4-FFF2-40B4-BE49-F238E27FC236}">
                <a16:creationId xmlns="" xmlns:a16="http://schemas.microsoft.com/office/drawing/2014/main" id="{94204F72-C97F-4BE5-87E3-08521C15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9" name="Slide Number Placeholder 58">
            <a:extLst>
              <a:ext uri="{FF2B5EF4-FFF2-40B4-BE49-F238E27FC236}">
                <a16:creationId xmlns="" xmlns:a16="http://schemas.microsoft.com/office/drawing/2014/main" id="{95DDBBE9-8B76-4FBF-AC1F-76CBA40C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197</a:t>
            </a:fld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951E42A-64DE-4405-9FEF-B603B9D38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477D54E-F263-4D04-8B8C-06F8B9A3E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F6E910-9CD7-4788-88EF-8E60C6130E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8F3884BA-4AB4-40CF-8CCE-AF33265F63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Market </a:t>
            </a:r>
          </a:p>
          <a:p>
            <a:r>
              <a:rPr lang="en-US">
                <a:cs typeface="Segoe UI" panose="020B0502040204020203" pitchFamily="34" charset="0"/>
              </a:rPr>
              <a:t>Growth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BD8C83E7-AD71-452E-970D-28D956D1F1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Fast </a:t>
            </a:r>
          </a:p>
          <a:p>
            <a:r>
              <a:rPr lang="en-US">
                <a:cs typeface="Segoe UI" panose="020B0502040204020203" pitchFamily="34" charset="0"/>
              </a:rPr>
              <a:t>Investments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45B5125-B571-4705-8C9C-EE43B39016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Updated Data Analysis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52D1D70-326E-4EC9-AE26-7E798ED1D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64A647B5-0F3F-436A-8191-9B6C326201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 voluptatem quia voluptas sit aspernatur aut odit aut fugit, sed quia consequuntur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99D218CA-3B31-40C7-80BB-4AA90ACE04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5071426-0D12-4FA6-BFA6-D0BAF38173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vehicula.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B067EF57-A83B-4CE1-8C0D-B499A6D6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089" y="2697560"/>
            <a:ext cx="511969" cy="61253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2BAEF8D6-B957-450F-BADD-41D47BC2B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6587" y="2783353"/>
            <a:ext cx="517261" cy="44094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E5D0F914-B350-4967-9B08-08B24185F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40" y="2670511"/>
            <a:ext cx="542925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B89EF9F4-19AC-4EAB-8AEE-4A6A18ADA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673" y="2783353"/>
            <a:ext cx="562715" cy="4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9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38">
            <a:extLst>
              <a:ext uri="{FF2B5EF4-FFF2-40B4-BE49-F238E27FC236}">
                <a16:creationId xmlns="" xmlns:a16="http://schemas.microsoft.com/office/drawing/2014/main" id="{C10F36AD-BE8F-467D-8271-20C6C7D2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0" name="Slide Number Placeholder 39">
            <a:extLst>
              <a:ext uri="{FF2B5EF4-FFF2-40B4-BE49-F238E27FC236}">
                <a16:creationId xmlns="" xmlns:a16="http://schemas.microsoft.com/office/drawing/2014/main" id="{DE800B30-B8C4-476A-9388-3076BB77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198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A66F560-27FA-49C9-8EB6-168BD955B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BB74B03-23BA-438B-8FE7-602F52B56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3CE46027-DBD5-4D56-9282-F8DB029154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22F3EC8-37AB-45FD-8EC0-B87980C499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F91D587-44D8-4251-B85B-A8A3C5DADA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6165901-99C4-4B84-B2C4-AE640FE4B0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524105F8-D315-4C45-B137-362336EBF9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6670F3A3-EF2B-4BE6-B30F-D84634BCAC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0DD9C3D-8553-4965-BD9D-B3B64FCAA7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CC50B98-A2F6-465D-B56C-99CE3444AB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AD25B4C-9C64-45CC-8C7F-ECBB2FB3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687" y="2678824"/>
            <a:ext cx="342845" cy="37713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FBA390C-9B0E-43C0-AA16-92C942368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5" y="4429265"/>
            <a:ext cx="347707" cy="418427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67338B7E-45AC-4B42-9D3E-10FC4AE9B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8366" y="2657367"/>
            <a:ext cx="428852" cy="34546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D44D537D-7EED-4BF5-BA22-5B01A62D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0788" y="4468546"/>
            <a:ext cx="468553" cy="3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4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oter Placeholder 62">
            <a:extLst>
              <a:ext uri="{FF2B5EF4-FFF2-40B4-BE49-F238E27FC236}">
                <a16:creationId xmlns="" xmlns:a16="http://schemas.microsoft.com/office/drawing/2014/main" id="{1E76A4C2-7CC8-4193-BAA5-A94E1BE4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6C538786-79D1-4B71-9D81-8F86BA35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199</a:t>
            </a:fld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34A00D-D706-4B8B-BA79-19424EBC9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FEATURES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E27DE0C-AD90-481F-A115-A74CD6A96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04C2DF0-EF3D-40F8-8FDD-0BACE9F7D7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7976B0A-1973-4AB1-943B-3B753029FA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C13999A-144A-4BC9-853C-7DCAC0DD68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7477A4-A04B-41ED-88BE-7AC6A4ED99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40A2F2-866F-4C24-9631-F7006F73DC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A2B80F5-BEA9-4D5C-B7F5-D298310B1A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6B2894BE-3698-4088-A318-11BB834508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9F16ED0-E6D3-4A8B-B79B-1C16CEBC8D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F4D8CB6-55CB-4A36-80AB-72E0119254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A5B3ADF-1731-4C83-9603-83CCDEEEBB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8310A93F-BDC9-4121-A1AA-1F8A785FDF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F9C83BF0-109F-476B-BEEB-A44DEEA309D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4E8D4B88-BDC6-49BF-A8B0-C3B928EF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532" y="2427783"/>
            <a:ext cx="364723" cy="4011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CAAB4C35-AD82-4D30-9524-EB9010341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761" y="3698894"/>
            <a:ext cx="333388" cy="4011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8843A101-4659-4CEF-8112-90CC2EE88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651" y="2443777"/>
            <a:ext cx="405839" cy="32692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5583AAB0-B444-4AFE-8A75-E9D5AA6CD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8674" y="3723385"/>
            <a:ext cx="499850" cy="4011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E1D351-E879-44E7-84BC-D7D10187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881" y="5011348"/>
            <a:ext cx="425885" cy="4011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28899AD5-E472-4B45-943C-35CB9DE96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2180" y="5012878"/>
            <a:ext cx="407883" cy="4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46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3D02131-8604-4FFF-B860-EE364D84FE81}"/>
              </a:ext>
            </a:extLst>
          </p:cNvPr>
          <p:cNvSpPr>
            <a:spLocks/>
          </p:cNvSpPr>
          <p:nvPr/>
        </p:nvSpPr>
        <p:spPr bwMode="auto">
          <a:xfrm rot="6300000">
            <a:off x="3247646" y="-1340984"/>
            <a:ext cx="6649518" cy="6445970"/>
          </a:xfrm>
          <a:custGeom>
            <a:avLst/>
            <a:gdLst>
              <a:gd name="connsiteX0" fmla="*/ 75423 w 6649518"/>
              <a:gd name="connsiteY0" fmla="*/ 5048746 h 6445970"/>
              <a:gd name="connsiteX1" fmla="*/ 10467 w 6649518"/>
              <a:gd name="connsiteY1" fmla="*/ 4680491 h 6445970"/>
              <a:gd name="connsiteX2" fmla="*/ 0 w 6649518"/>
              <a:gd name="connsiteY2" fmla="*/ 4601109 h 6445970"/>
              <a:gd name="connsiteX3" fmla="*/ 0 w 6649518"/>
              <a:gd name="connsiteY3" fmla="*/ 4473384 h 6445970"/>
              <a:gd name="connsiteX4" fmla="*/ 8312 w 6649518"/>
              <a:gd name="connsiteY4" fmla="*/ 4421458 h 6445970"/>
              <a:gd name="connsiteX5" fmla="*/ 103745 w 6649518"/>
              <a:gd name="connsiteY5" fmla="*/ 3824609 h 6445970"/>
              <a:gd name="connsiteX6" fmla="*/ 377114 w 6649518"/>
              <a:gd name="connsiteY6" fmla="*/ 3047511 h 6445970"/>
              <a:gd name="connsiteX7" fmla="*/ 934627 w 6649518"/>
              <a:gd name="connsiteY7" fmla="*/ 1984822 h 6445970"/>
              <a:gd name="connsiteX8" fmla="*/ 1602041 w 6649518"/>
              <a:gd name="connsiteY8" fmla="*/ 1034041 h 6445970"/>
              <a:gd name="connsiteX9" fmla="*/ 2158015 w 6649518"/>
              <a:gd name="connsiteY9" fmla="*/ 477181 h 6445970"/>
              <a:gd name="connsiteX10" fmla="*/ 2692747 w 6649518"/>
              <a:gd name="connsiteY10" fmla="*/ 142945 h 6445970"/>
              <a:gd name="connsiteX11" fmla="*/ 3191769 w 6649518"/>
              <a:gd name="connsiteY11" fmla="*/ 9549 h 6445970"/>
              <a:gd name="connsiteX12" fmla="*/ 3277350 w 6649518"/>
              <a:gd name="connsiteY12" fmla="*/ 0 h 6445970"/>
              <a:gd name="connsiteX13" fmla="*/ 3377709 w 6649518"/>
              <a:gd name="connsiteY13" fmla="*/ 0 h 6445970"/>
              <a:gd name="connsiteX14" fmla="*/ 3402337 w 6649518"/>
              <a:gd name="connsiteY14" fmla="*/ 4476 h 6445970"/>
              <a:gd name="connsiteX15" fmla="*/ 3549180 w 6649518"/>
              <a:gd name="connsiteY15" fmla="*/ 20292 h 6445970"/>
              <a:gd name="connsiteX16" fmla="*/ 4097766 w 6649518"/>
              <a:gd name="connsiteY16" fmla="*/ 207704 h 6445970"/>
              <a:gd name="connsiteX17" fmla="*/ 4698069 w 6649518"/>
              <a:gd name="connsiteY17" fmla="*/ 652058 h 6445970"/>
              <a:gd name="connsiteX18" fmla="*/ 5234956 w 6649518"/>
              <a:gd name="connsiteY18" fmla="*/ 1260844 h 6445970"/>
              <a:gd name="connsiteX19" fmla="*/ 5985538 w 6649518"/>
              <a:gd name="connsiteY19" fmla="*/ 2446591 h 6445970"/>
              <a:gd name="connsiteX20" fmla="*/ 6045255 w 6649518"/>
              <a:gd name="connsiteY20" fmla="*/ 2565156 h 6445970"/>
              <a:gd name="connsiteX21" fmla="*/ 6026177 w 6649518"/>
              <a:gd name="connsiteY21" fmla="*/ 2572387 h 6445970"/>
              <a:gd name="connsiteX22" fmla="*/ 5804923 w 6649518"/>
              <a:gd name="connsiteY22" fmla="*/ 3065140 h 6445970"/>
              <a:gd name="connsiteX23" fmla="*/ 6328356 w 6649518"/>
              <a:gd name="connsiteY23" fmla="*/ 3367344 h 6445970"/>
              <a:gd name="connsiteX24" fmla="*/ 6398850 w 6649518"/>
              <a:gd name="connsiteY24" fmla="*/ 3340627 h 6445970"/>
              <a:gd name="connsiteX25" fmla="*/ 6476243 w 6649518"/>
              <a:gd name="connsiteY25" fmla="*/ 3562270 h 6445970"/>
              <a:gd name="connsiteX26" fmla="*/ 6546081 w 6649518"/>
              <a:gd name="connsiteY26" fmla="*/ 3803122 h 6445970"/>
              <a:gd name="connsiteX27" fmla="*/ 6644901 w 6649518"/>
              <a:gd name="connsiteY27" fmla="*/ 4440856 h 6445970"/>
              <a:gd name="connsiteX28" fmla="*/ 6649518 w 6649518"/>
              <a:gd name="connsiteY28" fmla="*/ 4473384 h 6445970"/>
              <a:gd name="connsiteX29" fmla="*/ 6649518 w 6649518"/>
              <a:gd name="connsiteY29" fmla="*/ 4595439 h 6445970"/>
              <a:gd name="connsiteX30" fmla="*/ 6644593 w 6649518"/>
              <a:gd name="connsiteY30" fmla="*/ 4636324 h 6445970"/>
              <a:gd name="connsiteX31" fmla="*/ 6609806 w 6649518"/>
              <a:gd name="connsiteY31" fmla="*/ 4927884 h 6445970"/>
              <a:gd name="connsiteX32" fmla="*/ 6211450 w 6649518"/>
              <a:gd name="connsiteY32" fmla="*/ 5668574 h 6445970"/>
              <a:gd name="connsiteX33" fmla="*/ 5701961 w 6649518"/>
              <a:gd name="connsiteY33" fmla="*/ 6028474 h 6445970"/>
              <a:gd name="connsiteX34" fmla="*/ 4988677 w 6649518"/>
              <a:gd name="connsiteY34" fmla="*/ 6279151 h 6445970"/>
              <a:gd name="connsiteX35" fmla="*/ 4376676 w 6649518"/>
              <a:gd name="connsiteY35" fmla="*/ 6385688 h 6445970"/>
              <a:gd name="connsiteX36" fmla="*/ 3882272 w 6649518"/>
              <a:gd name="connsiteY36" fmla="*/ 6428064 h 6445970"/>
              <a:gd name="connsiteX37" fmla="*/ 3391562 w 6649518"/>
              <a:gd name="connsiteY37" fmla="*/ 6442986 h 6445970"/>
              <a:gd name="connsiteX38" fmla="*/ 3366626 w 6649518"/>
              <a:gd name="connsiteY38" fmla="*/ 6445970 h 6445970"/>
              <a:gd name="connsiteX39" fmla="*/ 3282892 w 6649518"/>
              <a:gd name="connsiteY39" fmla="*/ 6445970 h 6445970"/>
              <a:gd name="connsiteX40" fmla="*/ 3246874 w 6649518"/>
              <a:gd name="connsiteY40" fmla="*/ 6442986 h 6445970"/>
              <a:gd name="connsiteX41" fmla="*/ 2622558 w 6649518"/>
              <a:gd name="connsiteY41" fmla="*/ 6419112 h 6445970"/>
              <a:gd name="connsiteX42" fmla="*/ 1870485 w 6649518"/>
              <a:gd name="connsiteY42" fmla="*/ 6323616 h 6445970"/>
              <a:gd name="connsiteX43" fmla="*/ 1178750 w 6649518"/>
              <a:gd name="connsiteY43" fmla="*/ 6129640 h 6445970"/>
              <a:gd name="connsiteX44" fmla="*/ 598457 w 6649518"/>
              <a:gd name="connsiteY44" fmla="*/ 5807640 h 6445970"/>
              <a:gd name="connsiteX45" fmla="*/ 75423 w 6649518"/>
              <a:gd name="connsiteY45" fmla="*/ 5048746 h 644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49518" h="6445970">
                <a:moveTo>
                  <a:pt x="75423" y="5048746"/>
                </a:moveTo>
                <a:cubicBezTo>
                  <a:pt x="40020" y="4928481"/>
                  <a:pt x="19087" y="4805530"/>
                  <a:pt x="10467" y="4680491"/>
                </a:cubicBezTo>
                <a:cubicBezTo>
                  <a:pt x="8620" y="4653930"/>
                  <a:pt x="3694" y="4627669"/>
                  <a:pt x="0" y="4601109"/>
                </a:cubicBezTo>
                <a:cubicBezTo>
                  <a:pt x="0" y="4558435"/>
                  <a:pt x="0" y="4515760"/>
                  <a:pt x="0" y="4473384"/>
                </a:cubicBezTo>
                <a:cubicBezTo>
                  <a:pt x="2771" y="4456075"/>
                  <a:pt x="7389" y="4439065"/>
                  <a:pt x="8312" y="4421458"/>
                </a:cubicBezTo>
                <a:cubicBezTo>
                  <a:pt x="19087" y="4219424"/>
                  <a:pt x="53566" y="4020674"/>
                  <a:pt x="103745" y="3824609"/>
                </a:cubicBezTo>
                <a:cubicBezTo>
                  <a:pt x="172087" y="3557817"/>
                  <a:pt x="266597" y="3299680"/>
                  <a:pt x="377114" y="3047511"/>
                </a:cubicBezTo>
                <a:cubicBezTo>
                  <a:pt x="537503" y="2680151"/>
                  <a:pt x="727445" y="2328010"/>
                  <a:pt x="934627" y="1984822"/>
                </a:cubicBezTo>
                <a:cubicBezTo>
                  <a:pt x="1135344" y="1652675"/>
                  <a:pt x="1352685" y="1332167"/>
                  <a:pt x="1602041" y="1034041"/>
                </a:cubicBezTo>
                <a:cubicBezTo>
                  <a:pt x="1771050" y="832306"/>
                  <a:pt x="1952988" y="643105"/>
                  <a:pt x="2158015" y="477181"/>
                </a:cubicBezTo>
                <a:cubicBezTo>
                  <a:pt x="2322406" y="343785"/>
                  <a:pt x="2498495" y="228593"/>
                  <a:pt x="2692747" y="142945"/>
                </a:cubicBezTo>
                <a:cubicBezTo>
                  <a:pt x="2852212" y="72816"/>
                  <a:pt x="3017835" y="25963"/>
                  <a:pt x="3191769" y="9549"/>
                </a:cubicBezTo>
                <a:cubicBezTo>
                  <a:pt x="3220399" y="6864"/>
                  <a:pt x="3248720" y="3283"/>
                  <a:pt x="3277350" y="0"/>
                </a:cubicBezTo>
                <a:cubicBezTo>
                  <a:pt x="3310906" y="0"/>
                  <a:pt x="3344153" y="0"/>
                  <a:pt x="3377709" y="0"/>
                </a:cubicBezTo>
                <a:cubicBezTo>
                  <a:pt x="3386021" y="1493"/>
                  <a:pt x="3394025" y="3879"/>
                  <a:pt x="3402337" y="4476"/>
                </a:cubicBezTo>
                <a:cubicBezTo>
                  <a:pt x="3451284" y="9848"/>
                  <a:pt x="3500540" y="12832"/>
                  <a:pt x="3549180" y="20292"/>
                </a:cubicBezTo>
                <a:cubicBezTo>
                  <a:pt x="3743432" y="49240"/>
                  <a:pt x="3925063" y="115491"/>
                  <a:pt x="4097766" y="207704"/>
                </a:cubicBezTo>
                <a:cubicBezTo>
                  <a:pt x="4319724" y="326178"/>
                  <a:pt x="4516131" y="479569"/>
                  <a:pt x="4698069" y="652058"/>
                </a:cubicBezTo>
                <a:cubicBezTo>
                  <a:pt x="4895400" y="838871"/>
                  <a:pt x="5072413" y="1043889"/>
                  <a:pt x="5234956" y="1260844"/>
                </a:cubicBezTo>
                <a:cubicBezTo>
                  <a:pt x="5517099" y="1637082"/>
                  <a:pt x="5765475" y="2033465"/>
                  <a:pt x="5985538" y="2446591"/>
                </a:cubicBezTo>
                <a:lnTo>
                  <a:pt x="6045255" y="2565156"/>
                </a:lnTo>
                <a:lnTo>
                  <a:pt x="6026177" y="2572387"/>
                </a:lnTo>
                <a:cubicBezTo>
                  <a:pt x="5848377" y="2661286"/>
                  <a:pt x="5751469" y="2865646"/>
                  <a:pt x="5804923" y="3065140"/>
                </a:cubicBezTo>
                <a:cubicBezTo>
                  <a:pt x="5866014" y="3293133"/>
                  <a:pt x="6100363" y="3428434"/>
                  <a:pt x="6328356" y="3367344"/>
                </a:cubicBezTo>
                <a:lnTo>
                  <a:pt x="6398850" y="3340627"/>
                </a:lnTo>
                <a:lnTo>
                  <a:pt x="6476243" y="3562270"/>
                </a:lnTo>
                <a:cubicBezTo>
                  <a:pt x="6501712" y="3641768"/>
                  <a:pt x="6525071" y="3722025"/>
                  <a:pt x="6546081" y="3803122"/>
                </a:cubicBezTo>
                <a:cubicBezTo>
                  <a:pt x="6600570" y="4012318"/>
                  <a:pt x="6641206" y="4223901"/>
                  <a:pt x="6644901" y="4440856"/>
                </a:cubicBezTo>
                <a:cubicBezTo>
                  <a:pt x="6645208" y="4451897"/>
                  <a:pt x="6647979" y="4462641"/>
                  <a:pt x="6649518" y="4473384"/>
                </a:cubicBezTo>
                <a:cubicBezTo>
                  <a:pt x="6649518" y="4513969"/>
                  <a:pt x="6649518" y="4554853"/>
                  <a:pt x="6649518" y="4595439"/>
                </a:cubicBezTo>
                <a:cubicBezTo>
                  <a:pt x="6647671" y="4609167"/>
                  <a:pt x="6644593" y="4622596"/>
                  <a:pt x="6644593" y="4636324"/>
                </a:cubicBezTo>
                <a:cubicBezTo>
                  <a:pt x="6644285" y="4734804"/>
                  <a:pt x="6630431" y="4831792"/>
                  <a:pt x="6609806" y="4927884"/>
                </a:cubicBezTo>
                <a:cubicBezTo>
                  <a:pt x="6549160" y="5213178"/>
                  <a:pt x="6417709" y="5460871"/>
                  <a:pt x="6211450" y="5668574"/>
                </a:cubicBezTo>
                <a:cubicBezTo>
                  <a:pt x="6062759" y="5818085"/>
                  <a:pt x="5890057" y="5934172"/>
                  <a:pt x="5701961" y="6028474"/>
                </a:cubicBezTo>
                <a:cubicBezTo>
                  <a:pt x="5474770" y="6142174"/>
                  <a:pt x="5235264" y="6220361"/>
                  <a:pt x="4988677" y="6279151"/>
                </a:cubicBezTo>
                <a:cubicBezTo>
                  <a:pt x="4786730" y="6326898"/>
                  <a:pt x="4582626" y="6360919"/>
                  <a:pt x="4376676" y="6385688"/>
                </a:cubicBezTo>
                <a:cubicBezTo>
                  <a:pt x="4212285" y="6405682"/>
                  <a:pt x="4047278" y="6420903"/>
                  <a:pt x="3882272" y="6428064"/>
                </a:cubicBezTo>
                <a:cubicBezTo>
                  <a:pt x="3718497" y="6435525"/>
                  <a:pt x="3555029" y="6438211"/>
                  <a:pt x="3391562" y="6442986"/>
                </a:cubicBezTo>
                <a:cubicBezTo>
                  <a:pt x="3383250" y="6443284"/>
                  <a:pt x="3374938" y="6445074"/>
                  <a:pt x="3366626" y="6445970"/>
                </a:cubicBezTo>
                <a:cubicBezTo>
                  <a:pt x="3338612" y="6445970"/>
                  <a:pt x="3310906" y="6445970"/>
                  <a:pt x="3282892" y="6445970"/>
                </a:cubicBezTo>
                <a:cubicBezTo>
                  <a:pt x="3270886" y="6445075"/>
                  <a:pt x="3258880" y="6443284"/>
                  <a:pt x="3246874" y="6442986"/>
                </a:cubicBezTo>
                <a:cubicBezTo>
                  <a:pt x="3038768" y="6440897"/>
                  <a:pt x="2830355" y="6434033"/>
                  <a:pt x="2622558" y="6419112"/>
                </a:cubicBezTo>
                <a:cubicBezTo>
                  <a:pt x="2370122" y="6400610"/>
                  <a:pt x="2118918" y="6371066"/>
                  <a:pt x="1870485" y="6323616"/>
                </a:cubicBezTo>
                <a:cubicBezTo>
                  <a:pt x="1634365" y="6278255"/>
                  <a:pt x="1402864" y="6217377"/>
                  <a:pt x="1178750" y="6129640"/>
                </a:cubicBezTo>
                <a:cubicBezTo>
                  <a:pt x="970953" y="6048170"/>
                  <a:pt x="774854" y="5945811"/>
                  <a:pt x="598457" y="5807640"/>
                </a:cubicBezTo>
                <a:cubicBezTo>
                  <a:pt x="345098" y="5608889"/>
                  <a:pt x="166546" y="5358810"/>
                  <a:pt x="75423" y="504874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A3CE3032-4671-4453-9BCD-01AB7B06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5D4CCEDD-5502-47FA-97CA-000C93369CF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6792" y="5663864"/>
            <a:ext cx="5795582" cy="523220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LET’S START</a:t>
            </a:r>
            <a:endParaRPr lang="ro-RO">
              <a:latin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E0A878-C40F-4049-9313-AEDB1050E6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40148" y="1028243"/>
            <a:ext cx="5122165" cy="2616101"/>
          </a:xfrm>
        </p:spPr>
        <p:txBody>
          <a:bodyPr/>
          <a:lstStyle/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This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course aims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at learning the basics of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programming with Unity.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 allows beginners </a:t>
            </a:r>
            <a:r>
              <a:rPr lang="en-US" altLang="ja-JP" sz="240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to create </a:t>
            </a: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own games easily.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sz="2400" i="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Have fun for programming!</a:t>
            </a:r>
          </a:p>
        </p:txBody>
      </p:sp>
    </p:spTree>
    <p:extLst>
      <p:ext uri="{BB962C8B-B14F-4D97-AF65-F5344CB8AC3E}">
        <p14:creationId xmlns:p14="http://schemas.microsoft.com/office/powerpoint/2010/main" val="698371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fores\AppData\Local\Monosnap\Temp\beginnercode - IntroductionScene - PC, Mac &amp; Linux Standalone - Unity 2020.2.0f1 Personal_ _DX11_ 2021-03-10 12.26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71" y="1234674"/>
            <a:ext cx="10083671" cy="5461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6535858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To create your game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V="1">
            <a:off x="7293975" y="1031409"/>
            <a:ext cx="974628" cy="10296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8225263" y="782824"/>
            <a:ext cx="2546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Scene (IntroductionScene)</a:t>
            </a:r>
            <a:endParaRPr lang="ja-JP" altLang="en-US" sz="1600"/>
          </a:p>
        </p:txBody>
      </p:sp>
      <p:cxnSp>
        <p:nvCxnSpPr>
          <p:cNvPr id="21" name="直線コネクタ 20"/>
          <p:cNvCxnSpPr/>
          <p:nvPr/>
        </p:nvCxnSpPr>
        <p:spPr>
          <a:xfrm>
            <a:off x="7167856" y="4459325"/>
            <a:ext cx="351026" cy="13651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6671494" y="584203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(Instantiated Barrel)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3180898" y="5586075"/>
            <a:ext cx="255686" cy="3466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3497255" y="5842030"/>
            <a:ext cx="1522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Prefab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78153" y="3673280"/>
            <a:ext cx="1974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GameObject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>
          <a:xfrm>
            <a:off x="1660510" y="3393247"/>
            <a:ext cx="0" cy="3386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8693298" y="2119155"/>
            <a:ext cx="2431178" cy="2725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/>
          <p:cNvCxnSpPr/>
          <p:nvPr/>
        </p:nvCxnSpPr>
        <p:spPr>
          <a:xfrm>
            <a:off x="9451975" y="4845020"/>
            <a:ext cx="0" cy="4008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746257" y="5198339"/>
            <a:ext cx="1758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Barrel Prefab)</a:t>
            </a:r>
            <a:endParaRPr lang="ja-JP" altLang="en-US" sz="160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9655370" y="2231829"/>
            <a:ext cx="1360765" cy="342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10409771" y="2574188"/>
            <a:ext cx="0" cy="338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9370312" y="5912308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  <a:b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(on a Component)</a:t>
            </a:r>
            <a:endParaRPr lang="ja-JP" altLang="en-US" sz="1600">
              <a:solidFill>
                <a:schemeClr val="bg1"/>
              </a:solidFill>
            </a:endParaRPr>
          </a:p>
        </p:txBody>
      </p:sp>
      <p:cxnSp>
        <p:nvCxnSpPr>
          <p:cNvPr id="7178" name="カギ線コネクタ 7177"/>
          <p:cNvCxnSpPr/>
          <p:nvPr/>
        </p:nvCxnSpPr>
        <p:spPr>
          <a:xfrm flipV="1">
            <a:off x="3094221" y="4043733"/>
            <a:ext cx="3371580" cy="1154606"/>
          </a:xfrm>
          <a:prstGeom prst="bentConnector3">
            <a:avLst>
              <a:gd name="adj1" fmla="val 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1091242" y="5694340"/>
            <a:ext cx="837232" cy="2136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/>
        </p:nvSpPr>
        <p:spPr>
          <a:xfrm>
            <a:off x="3497255" y="3734213"/>
            <a:ext cx="2535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Drag &amp; Drop to put Barrel</a:t>
            </a:r>
            <a:b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600" smtClean="0">
                <a:latin typeface="Segoe UI" panose="020B0502040204020203" pitchFamily="34" charset="0"/>
                <a:cs typeface="Segoe UI" panose="020B0502040204020203" pitchFamily="34" charset="0"/>
              </a:rPr>
              <a:t>(Instantiate)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54179190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E323A1-6776-4897-B989-24D9D489CF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7691322-30AD-47F5-A9E9-FAE7D802756F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70E9AEE5-E401-4F0D-89B3-69F83DA1AD6A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3C3BE3D6-130D-4B08-9ED3-39207A30C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100" y="2941390"/>
            <a:ext cx="685800" cy="55245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FC27319-5ACE-49B7-8AB7-B93ECC6D17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Gadgets Slides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7F2AC81-6896-4C32-B0E3-70006B792F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8500" y="3923219"/>
            <a:ext cx="3194050" cy="377989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9BB141-C35F-4BC0-80CD-C16E8748A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761813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FD7C1E-D8BC-4B8B-98F4-4A541B23D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B0A5886-373A-40E9-9782-CD44FBF3D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72707A2-51BB-4B59-9BEB-C7544332A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>
                <a:cs typeface="Segoe UI" panose="020B0502040204020203" pitchFamily="34" charset="0"/>
              </a:rPr>
              <a:t>Award winning </a:t>
            </a:r>
            <a:r>
              <a:rPr lang="en-US">
                <a:cs typeface="Segoe UI" panose="020B0502040204020203" pitchFamily="34" charset="0"/>
              </a:rPr>
              <a:t>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1B22CC6-D7EF-42B8-B816-1BA250E87F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sz="1200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  <a:p>
            <a:pPr algn="just"/>
            <a:endParaRPr lang="en-US" sz="1200" noProof="1">
              <a:latin typeface="Titillium" panose="00000500000000000000" pitchFamily="50" charset="0"/>
              <a:cs typeface="Segoe UI" panose="020B0502040204020203" pitchFamily="34" charset="0"/>
            </a:endParaRPr>
          </a:p>
          <a:p>
            <a:pPr algn="just"/>
            <a:r>
              <a:rPr lang="en-US" sz="1200" noProof="1">
                <a:latin typeface="Titillium Bd" panose="00000800000000000000" pitchFamily="50" charset="0"/>
                <a:cs typeface="Segoe UI" panose="020B0502040204020203" pitchFamily="34" charset="0"/>
              </a:rPr>
              <a:t>Totam rem aperiam, eaque ipsa quae ab illo inventore veritatis et quasi architect: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015C6BC-A716-4D8B-A55C-666E585A3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E-commerce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766F033-E884-48EC-88D2-C5ACF108EC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2435" y="4938788"/>
            <a:ext cx="1438032" cy="40011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13C5E2C-5420-4BA0-BEB8-E236579931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Packaging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BEDBE17-E196-4A48-A7DF-D811B10EB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25486" y="4938789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Aut odit aut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ABA0D07-6E56-432C-93FF-50025FD20A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Discount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7F135B5-3DB8-461F-9DB0-3C4F9F78BB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56741" y="4938788"/>
            <a:ext cx="1438032" cy="24622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Enim ad minim veniam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3A552CDF-B3E1-42BF-9C19-70254C2541BF}"/>
              </a:ext>
            </a:extLst>
          </p:cNvPr>
          <p:cNvSpPr/>
          <p:nvPr/>
        </p:nvSpPr>
        <p:spPr>
          <a:xfrm>
            <a:off x="1032544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0074631-0F14-411C-8C3A-55C94775B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375" y="4015143"/>
            <a:ext cx="481931" cy="420841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="" xmlns:a16="http://schemas.microsoft.com/office/drawing/2014/main" id="{7947CC72-AD7F-47CB-A672-1365C12AE573}"/>
              </a:ext>
            </a:extLst>
          </p:cNvPr>
          <p:cNvSpPr/>
          <p:nvPr/>
        </p:nvSpPr>
        <p:spPr>
          <a:xfrm>
            <a:off x="2759907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A6760C2-F7FD-49E9-B99F-6A54FA369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1362" y="4015143"/>
            <a:ext cx="420842" cy="42084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39D1638-CDC4-4BC0-964B-30F374A5F768}"/>
              </a:ext>
            </a:extLst>
          </p:cNvPr>
          <p:cNvSpPr/>
          <p:nvPr/>
        </p:nvSpPr>
        <p:spPr>
          <a:xfrm>
            <a:off x="4540715" y="5418931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82731DE4-A17D-49F0-9281-D72F82F3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0167" y="4019386"/>
            <a:ext cx="420842" cy="474282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C2F63831-EA2A-4636-8855-2AEB46A2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201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96DA0EC-4726-40FD-9219-753611AEC8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9A443451-4B41-4C1E-ADDF-BA53FA8090B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57738037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27290F-0D90-47E5-91E4-BC96A8BA2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8B9A31A-303C-4488-940D-16627F54E1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E6D8BE-2CAF-4B1A-B94D-9E9721FFE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Award winning company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8396A77-CDED-4EC3-983D-A1D8873D61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246973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B183CB3-3F8F-4C85-9D8F-6A438D904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376769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2B2E843-089C-4BD9-BD57-83623AEF11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BB52A96-2BDF-4207-8D28-78C561745E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5065658"/>
            <a:ext cx="311085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1E9C5D-33C4-4124-8A33-6DA066B15F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0F42CEB-0651-494B-A5CC-19BCAA0B62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46973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8E3F5B-EE78-4CAE-BCAB-FE49ECE94F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Both mobile and desktop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3B04CC-5FF9-49AB-A28C-614D714804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29571" y="376769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C43C206A-9A23-44C4-ACBE-C7CDFCAF15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036C7C7-C092-4F6E-BD8A-2FF0E8B2A5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571" y="506565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6B5C732-D679-4A79-BE0A-F462366A14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424DD53C-312D-474B-AC77-BBFD281D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43" y="2418729"/>
            <a:ext cx="364723" cy="4011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4C20335C-9697-46BF-A7CA-D1214378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5807" y="3669406"/>
            <a:ext cx="333388" cy="4011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B556E133-8C01-4D8D-A233-6FB5DE40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5827" y="2443777"/>
            <a:ext cx="405839" cy="32692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36A5E7FD-A651-4543-A35A-652923A96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9614" y="3707947"/>
            <a:ext cx="499850" cy="4011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9FC96F-31A4-4EAD-86C7-05ED59D5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5587" y="4991757"/>
            <a:ext cx="425885" cy="4011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D5492BEB-FCFE-4135-826D-0699C7C68B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403" y="5010214"/>
            <a:ext cx="407883" cy="401196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B843B020-B385-4A81-86D7-C1CE190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B8E48E48-8564-40E9-A01C-01313A05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177667-C915-4ECE-83D6-6F4FED932A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3169834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35DEE2F-07CB-4248-9BE0-FE424552CDDB}"/>
              </a:ext>
            </a:extLst>
          </p:cNvPr>
          <p:cNvSpPr/>
          <p:nvPr/>
        </p:nvSpPr>
        <p:spPr>
          <a:xfrm>
            <a:off x="0" y="-9535"/>
            <a:ext cx="12192000" cy="344985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54C2849B-0285-48AE-834A-A329E19B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4592" y="1530730"/>
            <a:ext cx="3534540" cy="5327269"/>
          </a:xfrm>
          <a:prstGeom prst="rect">
            <a:avLst/>
          </a:prstGeom>
        </p:spPr>
      </p:pic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A688AF11-81E3-4438-9903-6D9AFD9F79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804BD998-1633-42C5-9B9F-87FFCEEE46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Big Savings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E106A165-1488-472C-B73D-89FEDB3C7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BAD10612-FFE8-4F26-8118-657DAD935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06754FFF-F188-4E3E-9A77-150861D3DA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2FD73E47-19FA-494C-A6AB-B7BC8BA6A2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 voluptatem sequi nesciunt. Neque porro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575207A9-D888-469D-9A5E-78F452EB5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 ratione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3E9D14DD-347D-4A5D-B1DA-84E819967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Worldwide offices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8A62589-1340-4F45-9B12-89597B545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CD4F1C6E-F7CE-4E0B-A57F-3E78031F3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Market Share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78FA0CEB-6873-4BB2-8B75-706C92156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5BC050AC-479A-417D-8320-B3DD5A205A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Free shipping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C8E629A-3F59-4309-86F4-8D8B1021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088" y="4283089"/>
            <a:ext cx="333388" cy="4011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077CC38-0F25-426A-B28A-95C2872E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460" y="4331767"/>
            <a:ext cx="499850" cy="4011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3A0FC5A8-DFE3-4320-A21E-72952B60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2868" y="5562010"/>
            <a:ext cx="425885" cy="4011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207087C-041F-46D9-AB36-3D0DCC03C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05416" y="5575735"/>
            <a:ext cx="407883" cy="401196"/>
          </a:xfrm>
          <a:prstGeom prst="rect">
            <a:avLst/>
          </a:prstGeom>
        </p:spPr>
      </p:pic>
      <p:sp>
        <p:nvSpPr>
          <p:cNvPr id="76" name="Slide Number Placeholder 75">
            <a:extLst>
              <a:ext uri="{FF2B5EF4-FFF2-40B4-BE49-F238E27FC236}">
                <a16:creationId xmlns="" xmlns:a16="http://schemas.microsoft.com/office/drawing/2014/main" id="{835023C7-B7C9-4B91-9CAD-336F7114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203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CA7A04-9606-4C8D-929E-0CB5198C56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F7867E-7254-4195-9CFD-BB08A9C7144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5168130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CFAC4F1-98B7-4533-8B39-5029BB9BF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BDEDCEDA-411D-4924-9DA4-9C4ECE9A8A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0B5B58B-F725-4F8B-A6D9-C6FCFAC43F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B355D93-0F0B-42C1-A2E3-2729B04B0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Consequat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F12D565-7EB1-4A46-B0E2-C772FD38F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697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FB1E800-9BF0-42B2-A65D-8BDC8F96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CB260835-48C8-4D80-8A06-3D059CF37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Minim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791AEDCE-172C-4B11-867A-3BFE318A8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AFA4B87-EBE8-465E-9108-7259F0D17E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Veniam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36A84B11-541D-4D80-9A61-91561839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3568362"/>
            <a:ext cx="442586" cy="4500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220ADC5A-B8EB-4475-8D8E-619C56F2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4430376"/>
            <a:ext cx="442586" cy="44258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996133A-B5CC-4064-AAF5-3C6C5B68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5249277"/>
            <a:ext cx="442586" cy="56552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="" xmlns:a16="http://schemas.microsoft.com/office/drawing/2014/main" id="{BF149F67-9689-4B6C-89A3-F4E6C78E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32DDE14-5C23-420A-997E-D71491C2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DA2D7A-EFC6-4FC9-A8B8-343C9BF2AE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9875F47-87DC-416A-B0AE-8A4A097BAF3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5980179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A8564EA-7EB8-4BA5-B7DB-2F3A41E31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0E58C23-7CC3-45BF-AEF1-B475E07F76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5A2D045-D5B6-445B-B2B4-1C5F606C9A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8112" y="120818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02BD3124-55C1-4BAD-A410-7ACCB06E4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6D790B7-9279-41F3-BDC4-5C04E864BC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8112" y="250614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interdum. Nulla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A5586891-10E7-432E-B50F-A098CF0B18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242FC21-3534-47B4-BA10-4D0CD2E7E4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68112" y="380410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Pellentesque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86D2491-4EB9-4170-B3B0-17E7802FC52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01DED14-7127-4CF9-AD1C-31D24C8942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68110" y="5102064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BBB4EB1B-AEEC-481C-B447-B6FB1EE07F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AAF7F12-AC18-4F95-B74B-C94A1E14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9341" y="1120672"/>
            <a:ext cx="389293" cy="4084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616F3F51-32A5-4D22-8BEF-A948AF631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9341" y="2478692"/>
            <a:ext cx="356829" cy="36267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E05D9D2-21A5-44B7-945A-A7E27641D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7178" y="3753368"/>
            <a:ext cx="376439" cy="3585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2E2A5EA9-2C6D-4A37-A56A-BFA156B08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9341" y="5057826"/>
            <a:ext cx="376440" cy="39625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70075995-4E7C-491D-AFDD-BE257870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1049BA48-1655-49FD-B52A-5C07BC904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55763D8-2871-4BEB-A997-2A0ABDEE1BC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DAF452A-F06E-4FC9-93F6-E6C6238249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2771402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D90A1F9F-DA28-4F0A-9AE4-484AF10F53AF}"/>
              </a:ext>
            </a:extLst>
          </p:cNvPr>
          <p:cNvSpPr/>
          <p:nvPr/>
        </p:nvSpPr>
        <p:spPr>
          <a:xfrm>
            <a:off x="0" y="-5397"/>
            <a:ext cx="12192000" cy="3429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A7AA209-56AC-4ACC-AB8C-5B5660C30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6F8D9031-E8FB-48C2-9BF6-078C5FCA2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02D8C14-D46D-47CB-A5D7-2E8425510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9466797-1D7D-424C-967E-2B2E6C1031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ADD8BC9-6B4C-49BF-AABB-D6E7820C6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5013DEF-FB30-42D5-ABF3-15342C2711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D4B119C-9B8D-4368-A93D-F8CE98233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59696A93-7D9A-4E92-8779-86FA775F28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7C5C5ED-EB3A-4021-9118-5A808B7A72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8FDE45-ECB3-476E-AA45-5B865D429B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1B88AF89-5573-4788-9043-0B24558E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79A5444-6FCB-4B07-BED2-2A6E40ADB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2174" y="5303610"/>
            <a:ext cx="32754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830F0ED-9472-4418-B9D3-B5F57B9EA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868" y="5311663"/>
            <a:ext cx="290560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D1EC9F6B-679A-4A58-ABC6-CF2833C1B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6930" y="5286966"/>
            <a:ext cx="295844" cy="295844"/>
          </a:xfrm>
          <a:prstGeom prst="rect">
            <a:avLst/>
          </a:prstGeom>
        </p:spPr>
      </p:pic>
      <p:sp>
        <p:nvSpPr>
          <p:cNvPr id="32" name="Slide Number Placeholder 31">
            <a:extLst>
              <a:ext uri="{FF2B5EF4-FFF2-40B4-BE49-F238E27FC236}">
                <a16:creationId xmlns="" xmlns:a16="http://schemas.microsoft.com/office/drawing/2014/main" id="{FD8A1CD9-B653-48FD-9BA1-A9E11295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206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87C0847-9045-4464-B7FA-67E846DE7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9" name="Picture 68">
            <a:extLst>
              <a:ext uri="{FF2B5EF4-FFF2-40B4-BE49-F238E27FC236}">
                <a16:creationId xmlns="" xmlns:a16="http://schemas.microsoft.com/office/drawing/2014/main" id="{3A4DAD34-F13E-45F1-90AA-ADDD013BD8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22" y="1073793"/>
            <a:ext cx="6576347" cy="39384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71DEE6B-26E8-4B7F-8DA4-34E8CB34640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3536703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0325B11-CBAD-4E2E-BA5B-FBA8F0651874}"/>
              </a:ext>
            </a:extLst>
          </p:cNvPr>
          <p:cNvSpPr/>
          <p:nvPr/>
        </p:nvSpPr>
        <p:spPr>
          <a:xfrm>
            <a:off x="0" y="2343149"/>
            <a:ext cx="12192000" cy="2652781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0B73C2C-19B8-4007-B187-FF08F65AA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7A95A93-D048-4BFD-B9AC-9B337E355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DD0826-00E8-40FB-B5DB-11012D5F75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EBBD823-2264-42BB-9266-8F2FF40A97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8730" y="5712122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A41B97E-4CF0-4AEA-8DD4-C8C4B6712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Unde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omnis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DA0B5AE-5506-4DA3-A9A6-2A378BF6705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4712" y="5707619"/>
            <a:ext cx="237968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352FB7B-1DBE-467C-B3D8-D1EBC4B1447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Doloremque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856D704-BB8A-4B59-AD6A-7EEC3B65F9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 Sit </a:t>
            </a:r>
            <a:r>
              <a:rPr lang="en-US" err="1">
                <a:cs typeface="Segoe UI" panose="020B0502040204020203" pitchFamily="34" charset="0"/>
              </a:rPr>
              <a:t>Amet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50606B3-052A-4E50-AD37-9AFC0E528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5" y="3211381"/>
            <a:ext cx="519589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16F31F5D-DA6B-4F4E-895A-F73F1E83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388" y="5649001"/>
            <a:ext cx="322908" cy="3077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9CF933B6-AC72-4D34-BCBA-2E7B989F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6826" y="5685240"/>
            <a:ext cx="290513" cy="290513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="" xmlns:a16="http://schemas.microsoft.com/office/drawing/2014/main" id="{AA7BAA3F-F9B3-4A56-94D6-382435F24FF1}"/>
              </a:ext>
            </a:extLst>
          </p:cNvPr>
          <p:cNvSpPr/>
          <p:nvPr/>
        </p:nvSpPr>
        <p:spPr>
          <a:xfrm>
            <a:off x="688602" y="3820452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871F2940-89FB-4165-A076-CD79D485F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75" y="3919064"/>
            <a:ext cx="114466" cy="9157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C8D2DE4A-8DBF-4661-90ED-B4164F951BFA}"/>
              </a:ext>
            </a:extLst>
          </p:cNvPr>
          <p:cNvSpPr txBox="1"/>
          <p:nvPr/>
        </p:nvSpPr>
        <p:spPr>
          <a:xfrm>
            <a:off x="973815" y="3824210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BE1E59-D0F4-4409-89DB-C7FADD61CDFD}"/>
              </a:ext>
            </a:extLst>
          </p:cNvPr>
          <p:cNvSpPr/>
          <p:nvPr/>
        </p:nvSpPr>
        <p:spPr>
          <a:xfrm>
            <a:off x="690229" y="4217728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4DCBD47D-56D4-431D-B86A-E233D0E96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02" y="4316340"/>
            <a:ext cx="114466" cy="9157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5849BAB8-29CA-48A9-8776-215E6145AAFE}"/>
              </a:ext>
            </a:extLst>
          </p:cNvPr>
          <p:cNvSpPr txBox="1"/>
          <p:nvPr/>
        </p:nvSpPr>
        <p:spPr>
          <a:xfrm>
            <a:off x="975442" y="4221486"/>
            <a:ext cx="147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516BF7D-66EA-4971-B894-7128DB802177}"/>
              </a:ext>
            </a:extLst>
          </p:cNvPr>
          <p:cNvSpPr/>
          <p:nvPr/>
        </p:nvSpPr>
        <p:spPr>
          <a:xfrm>
            <a:off x="2533935" y="3814694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C52796B-F3DA-4572-959C-C674BF549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9308" y="3913306"/>
            <a:ext cx="114466" cy="9157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4426AC24-2F24-46A7-852C-67F55F24F29F}"/>
              </a:ext>
            </a:extLst>
          </p:cNvPr>
          <p:cNvSpPr txBox="1"/>
          <p:nvPr/>
        </p:nvSpPr>
        <p:spPr>
          <a:xfrm>
            <a:off x="2819147" y="3818452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14F3FE71-569F-48BA-86A4-9855404207B3}"/>
              </a:ext>
            </a:extLst>
          </p:cNvPr>
          <p:cNvSpPr/>
          <p:nvPr/>
        </p:nvSpPr>
        <p:spPr>
          <a:xfrm>
            <a:off x="2535562" y="4211970"/>
            <a:ext cx="288798" cy="288798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F68F0FD-4F05-4224-B4D9-A691BFB52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0935" y="4310582"/>
            <a:ext cx="114466" cy="915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DEF81076-7FB1-4E40-8A9D-7F771BD48BDA}"/>
              </a:ext>
            </a:extLst>
          </p:cNvPr>
          <p:cNvSpPr txBox="1"/>
          <p:nvPr/>
        </p:nvSpPr>
        <p:spPr>
          <a:xfrm>
            <a:off x="2820774" y="4215728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Perspiciatis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unde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omnis</a:t>
            </a:r>
            <a:r>
              <a:rPr lang="en-US" sz="1200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solidFill>
                <a:schemeClr val="bg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6" name="Footer Placeholder 25">
            <a:extLst>
              <a:ext uri="{FF2B5EF4-FFF2-40B4-BE49-F238E27FC236}">
                <a16:creationId xmlns="" xmlns:a16="http://schemas.microsoft.com/office/drawing/2014/main" id="{52DE3DAF-DEB2-4AC2-B934-CFCF3822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www.integra.com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="" xmlns:a16="http://schemas.microsoft.com/office/drawing/2014/main" id="{410CDB28-6C69-4082-97B0-AEF94FE4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207</a:t>
            </a:fld>
            <a:endParaRPr lang="ro-RO"/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61FEA1BC-ED67-4FB6-AF4D-528524B204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48" y="509607"/>
            <a:ext cx="3640880" cy="606264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761B7BC-422C-4D14-9EAC-2F9D11DB97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7594426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CC8D635-5C3C-4497-A64D-3A6BA0665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792FC90-FA76-40CD-9FCD-E2CE4076DA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8B4F89-1B52-471B-B3D2-A9D080D3F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8F50A6B-990B-4E27-B402-2C469F1A7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512AA158-ED4C-43EE-8EB0-D78111A7E1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0EE24D-DD62-46B6-9091-D23E71F7BD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996B0243-973B-434D-B6F9-E7B5E775DE0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urna nibh, fermentum egestas dui at, lacinia convallis ligula. Curabitur at ante non dui convallis dapibus sed eget lacus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769D852-E4F9-425A-91DD-CAE381A62F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Eos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accusamus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7CD6469E-2771-47D9-BD0C-7EABB68EEB1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3587043-3446-48E7-952E-820603EF77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42EF7-DF9C-4FAB-9F9C-793A08F9C2F3}"/>
              </a:ext>
            </a:extLst>
          </p:cNvPr>
          <p:cNvSpPr/>
          <p:nvPr/>
        </p:nvSpPr>
        <p:spPr>
          <a:xfrm>
            <a:off x="2348909" y="1645062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1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E755B821-7CA9-4F02-BC9A-AEBAC158552F}"/>
              </a:ext>
            </a:extLst>
          </p:cNvPr>
          <p:cNvSpPr/>
          <p:nvPr/>
        </p:nvSpPr>
        <p:spPr>
          <a:xfrm>
            <a:off x="4776814" y="1643883"/>
            <a:ext cx="694779" cy="694779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2</a:t>
            </a:r>
            <a:endParaRPr lang="ro-RO" sz="2800">
              <a:solidFill>
                <a:schemeClr val="bg1"/>
              </a:solidFill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="" xmlns:a16="http://schemas.microsoft.com/office/drawing/2014/main" id="{B6B4174A-9614-44DA-B386-AA50572F2ECC}"/>
              </a:ext>
            </a:extLst>
          </p:cNvPr>
          <p:cNvSpPr/>
          <p:nvPr/>
        </p:nvSpPr>
        <p:spPr>
          <a:xfrm>
            <a:off x="6370999" y="1879607"/>
            <a:ext cx="1614104" cy="16141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Arc 65">
            <a:extLst>
              <a:ext uri="{FF2B5EF4-FFF2-40B4-BE49-F238E27FC236}">
                <a16:creationId xmlns="" xmlns:a16="http://schemas.microsoft.com/office/drawing/2014/main" id="{007296C8-F526-4610-B4DA-7E8D6014F0B9}"/>
              </a:ext>
            </a:extLst>
          </p:cNvPr>
          <p:cNvSpPr/>
          <p:nvPr/>
        </p:nvSpPr>
        <p:spPr>
          <a:xfrm>
            <a:off x="9085431" y="1879607"/>
            <a:ext cx="1614104" cy="16141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A35C038A-53E2-432A-B391-C1941F312E52}"/>
              </a:ext>
            </a:extLst>
          </p:cNvPr>
          <p:cNvSpPr/>
          <p:nvPr/>
        </p:nvSpPr>
        <p:spPr>
          <a:xfrm>
            <a:off x="677616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348C55F9-6717-4CC5-96C6-9B9EE77B4B54}"/>
              </a:ext>
            </a:extLst>
          </p:cNvPr>
          <p:cNvSpPr/>
          <p:nvPr/>
        </p:nvSpPr>
        <p:spPr>
          <a:xfrm>
            <a:off x="9516245" y="5565889"/>
            <a:ext cx="752475" cy="3024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2AC96BCD-FAB3-4A04-8FFB-2C010CCB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E6A87892-12AF-43D1-9B55-15E727C2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D7160F2-AB35-4575-85F6-D599B8A2EF5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DC4CF11B-5DD2-47A7-A512-5DC27AA295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00384425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DA7FD1C-0041-412A-9CB3-4D647622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APP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PRESENTATION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3C2CE15-DFAE-4102-8998-ACFE21F8C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233EE5C-4F3E-4EF6-9C3D-FF25AFE36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31E691-F9A1-44B6-A839-908B8F3DE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6E2A86B-FA78-45DE-9668-A0416E70C7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Nemo enim ipsam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D92CA5B-C45D-404C-A513-25F0B4CC53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Natus</a:t>
            </a:r>
            <a:r>
              <a:rPr lang="en-US">
                <a:cs typeface="Segoe UI" panose="020B0502040204020203" pitchFamily="34" charset="0"/>
              </a:rPr>
              <a:t> Error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C5C99E1-9C62-4D19-8BAA-46DE5394C6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82858A3-3603-468B-8614-5DC2562DFB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Totam</a:t>
            </a:r>
            <a:r>
              <a:rPr lang="en-US">
                <a:cs typeface="Segoe UI" panose="020B0502040204020203" pitchFamily="34" charset="0"/>
              </a:rPr>
              <a:t> Rem </a:t>
            </a:r>
            <a:r>
              <a:rPr lang="en-US" err="1">
                <a:cs typeface="Segoe UI" panose="020B0502040204020203" pitchFamily="34" charset="0"/>
              </a:rPr>
              <a:t>Aperiam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0952EFB-2CEC-43F7-9D80-7953E5AAC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 in ea voluptate velit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C98EE1E-811F-428B-BE81-964FE9B7FC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Inventore</a:t>
            </a:r>
            <a:r>
              <a:rPr lang="en-US">
                <a:cs typeface="Segoe UI" panose="020B0502040204020203" pitchFamily="34" charset="0"/>
              </a:rPr>
              <a:t> Veritatis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98BC05E-AA9B-4E32-8739-57533C6F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8899" y="5324240"/>
            <a:ext cx="359652" cy="295844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3860CEE8-AB16-4796-9701-3414B847A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650" y="5303610"/>
            <a:ext cx="327542" cy="29584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C89C3530-B8A8-4405-A433-76F8E379E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3752" y="5316426"/>
            <a:ext cx="290560" cy="2958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29998C94-10D8-4CB7-914E-1E7A8ADA43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163" y="5299668"/>
            <a:ext cx="295844" cy="295844"/>
          </a:xfrm>
          <a:prstGeom prst="rect">
            <a:avLst/>
          </a:prstGeom>
        </p:spPr>
      </p:pic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CCB44608-1D1A-43AE-82C4-C770FC15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798AE92-BB27-44F3-89AB-A1029442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209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8012727-C698-4174-9B64-95715B736FB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EA7F544-5AAF-463E-8E9D-71A64807E6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65BDB12-B162-4E07-8D0C-90643A0B889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1736636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Project.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the script.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Inspector shows the contents of this script.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is program to create 3 portions on the scene.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fores\AppData\Local\Monosnap\Temp\beginnercode - IntroductionScene - PC, Mac &amp; Linux Standalone - Unity 2020.2.0f1 Personal _DX11_ 2021-03-10 13.11.4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42466" y="1286407"/>
            <a:ext cx="4118628" cy="312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72966" y="3222655"/>
            <a:ext cx="2814336" cy="30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>
            <a:endCxn id="8194" idx="1"/>
          </p:cNvCxnSpPr>
          <p:nvPr/>
        </p:nvCxnSpPr>
        <p:spPr>
          <a:xfrm>
            <a:off x="5269718" y="1941475"/>
            <a:ext cx="1972748" cy="905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053034" y="5090110"/>
            <a:ext cx="6308059" cy="75210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You don’t have to understand this script now, It’s too difficult!</a:t>
            </a:r>
          </a:p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I’ll explain it in order.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2686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B6A01E03-1967-43A7-A006-9DFC18C1E9CA}"/>
              </a:ext>
            </a:extLst>
          </p:cNvPr>
          <p:cNvGrpSpPr/>
          <p:nvPr/>
        </p:nvGrpSpPr>
        <p:grpSpPr>
          <a:xfrm>
            <a:off x="608857" y="4402117"/>
            <a:ext cx="1674830" cy="339764"/>
            <a:chOff x="921928" y="4402117"/>
            <a:chExt cx="1674830" cy="33976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="" xmlns:a16="http://schemas.microsoft.com/office/drawing/2014/main" id="{8CE251C6-8279-4542-874D-421A35EE079B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8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="" xmlns:a16="http://schemas.microsoft.com/office/drawing/2014/main" id="{C70C17D8-D555-4D2F-B549-8477BCD46D7A}"/>
                </a:ext>
              </a:extLst>
            </p:cNvPr>
            <p:cNvGrpSpPr/>
            <p:nvPr/>
          </p:nvGrpSpPr>
          <p:grpSpPr>
            <a:xfrm>
              <a:off x="1656136" y="4402117"/>
              <a:ext cx="339764" cy="339764"/>
              <a:chOff x="2110507" y="4826324"/>
              <a:chExt cx="339764" cy="339764"/>
            </a:xfrm>
          </p:grpSpPr>
          <p:sp>
            <p:nvSpPr>
              <p:cNvPr id="102" name="Oval 101">
                <a:extLst>
                  <a:ext uri="{FF2B5EF4-FFF2-40B4-BE49-F238E27FC236}">
                    <a16:creationId xmlns="" xmlns:a16="http://schemas.microsoft.com/office/drawing/2014/main" id="{EA64B08F-EEFD-44EC-9475-E1F8F7B40EC3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="" xmlns:a16="http://schemas.microsoft.com/office/drawing/2014/main" id="{0AEFC8EF-0903-4D51-A001-8E696F6BE77C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="" xmlns:a16="http://schemas.microsoft.com/office/drawing/2014/main" id="{2BCA4958-1155-4C76-96B5-7C45E912E572}"/>
              </a:ext>
            </a:extLst>
          </p:cNvPr>
          <p:cNvGrpSpPr/>
          <p:nvPr/>
        </p:nvGrpSpPr>
        <p:grpSpPr>
          <a:xfrm>
            <a:off x="2792474" y="4402117"/>
            <a:ext cx="1674830" cy="339764"/>
            <a:chOff x="3105545" y="4402117"/>
            <a:chExt cx="1674830" cy="3397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AC24B589-22E8-4EBB-9A9E-9C0893BF2C0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545" y="4571999"/>
              <a:ext cx="1674830" cy="0"/>
            </a:xfrm>
            <a:prstGeom prst="line">
              <a:avLst/>
            </a:prstGeom>
            <a:ln w="47625">
              <a:gradFill>
                <a:gsLst>
                  <a:gs pos="94000">
                    <a:schemeClr val="accent1">
                      <a:lumMod val="20000"/>
                      <a:lumOff val="80000"/>
                      <a:alpha val="45000"/>
                    </a:schemeClr>
                  </a:gs>
                  <a:gs pos="10000">
                    <a:schemeClr val="accent1">
                      <a:lumMod val="45000"/>
                      <a:lumOff val="55000"/>
                      <a:alpha val="0"/>
                    </a:schemeClr>
                  </a:gs>
                  <a:gs pos="39000">
                    <a:schemeClr val="accent1"/>
                  </a:gs>
                  <a:gs pos="69000">
                    <a:schemeClr val="accent1"/>
                  </a:gs>
                  <a:gs pos="56000">
                    <a:schemeClr val="accent1"/>
                  </a:gs>
                </a:gsLst>
                <a:lin ang="21594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FF275721-4336-4503-82FD-2FEEFB90404D}"/>
                </a:ext>
              </a:extLst>
            </p:cNvPr>
            <p:cNvGrpSpPr/>
            <p:nvPr/>
          </p:nvGrpSpPr>
          <p:grpSpPr>
            <a:xfrm>
              <a:off x="3839753" y="4402117"/>
              <a:ext cx="339764" cy="339764"/>
              <a:chOff x="2110507" y="4826324"/>
              <a:chExt cx="339764" cy="339764"/>
            </a:xfrm>
          </p:grpSpPr>
          <p:sp>
            <p:nvSpPr>
              <p:cNvPr id="108" name="Oval 107">
                <a:extLst>
                  <a:ext uri="{FF2B5EF4-FFF2-40B4-BE49-F238E27FC236}">
                    <a16:creationId xmlns="" xmlns:a16="http://schemas.microsoft.com/office/drawing/2014/main" id="{10452251-8700-4F58-ADED-F5C78B21E76A}"/>
                  </a:ext>
                </a:extLst>
              </p:cNvPr>
              <p:cNvSpPr/>
              <p:nvPr/>
            </p:nvSpPr>
            <p:spPr>
              <a:xfrm>
                <a:off x="2110507" y="4826324"/>
                <a:ext cx="339764" cy="3397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="" xmlns:a16="http://schemas.microsoft.com/office/drawing/2014/main" id="{7E28BBDC-6BAC-444B-A374-EA0A68E47941}"/>
                  </a:ext>
                </a:extLst>
              </p:cNvPr>
              <p:cNvSpPr/>
              <p:nvPr/>
            </p:nvSpPr>
            <p:spPr>
              <a:xfrm>
                <a:off x="2235505" y="4951322"/>
                <a:ext cx="89768" cy="89768"/>
              </a:xfrm>
              <a:prstGeom prst="ellipse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110" name="Straight Connector 109">
            <a:extLst>
              <a:ext uri="{FF2B5EF4-FFF2-40B4-BE49-F238E27FC236}">
                <a16:creationId xmlns="" xmlns:a16="http://schemas.microsoft.com/office/drawing/2014/main" id="{A3444695-6E68-4153-903D-3316CE06ACC3}"/>
              </a:ext>
            </a:extLst>
          </p:cNvPr>
          <p:cNvCxnSpPr>
            <a:cxnSpLocks/>
          </p:cNvCxnSpPr>
          <p:nvPr/>
        </p:nvCxnSpPr>
        <p:spPr>
          <a:xfrm>
            <a:off x="4983947" y="4571999"/>
            <a:ext cx="1674830" cy="0"/>
          </a:xfrm>
          <a:prstGeom prst="line">
            <a:avLst/>
          </a:prstGeom>
          <a:ln w="47625">
            <a:gradFill>
              <a:gsLst>
                <a:gs pos="94000">
                  <a:schemeClr val="accent1">
                    <a:lumMod val="20000"/>
                    <a:lumOff val="80000"/>
                    <a:alpha val="45000"/>
                  </a:schemeClr>
                </a:gs>
                <a:gs pos="10000">
                  <a:schemeClr val="accent1">
                    <a:lumMod val="45000"/>
                    <a:lumOff val="55000"/>
                    <a:alpha val="0"/>
                  </a:schemeClr>
                </a:gs>
                <a:gs pos="39000">
                  <a:schemeClr val="accent1"/>
                </a:gs>
                <a:gs pos="69000">
                  <a:schemeClr val="accent1"/>
                </a:gs>
                <a:gs pos="56000">
                  <a:schemeClr val="accent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C45F9611-D741-4538-9865-0F2AFD0DFFC1}"/>
              </a:ext>
            </a:extLst>
          </p:cNvPr>
          <p:cNvGrpSpPr/>
          <p:nvPr/>
        </p:nvGrpSpPr>
        <p:grpSpPr>
          <a:xfrm>
            <a:off x="5718155" y="4402117"/>
            <a:ext cx="339764" cy="339764"/>
            <a:chOff x="2110507" y="4826324"/>
            <a:chExt cx="339764" cy="339764"/>
          </a:xfrm>
        </p:grpSpPr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ADF2A7D3-CB1C-4AE5-A2D6-122FA19AD176}"/>
                </a:ext>
              </a:extLst>
            </p:cNvPr>
            <p:cNvSpPr/>
            <p:nvPr/>
          </p:nvSpPr>
          <p:spPr>
            <a:xfrm>
              <a:off x="2110507" y="4826324"/>
              <a:ext cx="339764" cy="3397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D65DC054-23E5-4AA1-A317-D8E4B4423770}"/>
                </a:ext>
              </a:extLst>
            </p:cNvPr>
            <p:cNvSpPr/>
            <p:nvPr/>
          </p:nvSpPr>
          <p:spPr>
            <a:xfrm>
              <a:off x="2235505" y="4951322"/>
              <a:ext cx="89768" cy="89768"/>
            </a:xfrm>
            <a:prstGeom prst="ellips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9220FD32-06B6-4E88-8C08-13E4B3DB4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4859" y="4972093"/>
            <a:ext cx="483408" cy="531749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94277BC1-E4DD-4B3F-9AF2-51222BE8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29" y="4975965"/>
            <a:ext cx="430699" cy="515301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92EFD2BF-F583-4346-9FC5-374522D9B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9954" y="5062898"/>
            <a:ext cx="517261" cy="440944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538EF66-F3DA-4E57-87A3-35DA23F4B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449" y="5027709"/>
            <a:ext cx="562715" cy="476143"/>
          </a:xfrm>
          <a:prstGeom prst="rect">
            <a:avLst/>
          </a:prstGeom>
        </p:spPr>
      </p:pic>
      <p:sp>
        <p:nvSpPr>
          <p:cNvPr id="122" name="Freeform: Shape 121">
            <a:extLst>
              <a:ext uri="{FF2B5EF4-FFF2-40B4-BE49-F238E27FC236}">
                <a16:creationId xmlns="" xmlns:a16="http://schemas.microsoft.com/office/drawing/2014/main" id="{EEE30B97-7379-46FE-B78B-31B3E354BC54}"/>
              </a:ext>
            </a:extLst>
          </p:cNvPr>
          <p:cNvSpPr/>
          <p:nvPr/>
        </p:nvSpPr>
        <p:spPr>
          <a:xfrm rot="10800000">
            <a:off x="643510" y="200359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="" xmlns:a16="http://schemas.microsoft.com/office/drawing/2014/main" id="{B0A627E8-7D30-4C7E-9AB2-D5A8B25FBBDB}"/>
              </a:ext>
            </a:extLst>
          </p:cNvPr>
          <p:cNvSpPr/>
          <p:nvPr/>
        </p:nvSpPr>
        <p:spPr>
          <a:xfrm rot="10800000">
            <a:off x="2835203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5026895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7218586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="" xmlns:a16="http://schemas.microsoft.com/office/drawing/2014/main" id="{12125D3F-FBA3-417B-8AFC-356DF2AE68CF}"/>
              </a:ext>
            </a:extLst>
          </p:cNvPr>
          <p:cNvSpPr/>
          <p:nvPr/>
        </p:nvSpPr>
        <p:spPr>
          <a:xfrm rot="10800000">
            <a:off x="9401891" y="19952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="" xmlns:a16="http://schemas.microsoft.com/office/drawing/2014/main" id="{000D7067-7396-4C45-9F7C-3D0E230CD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2056" y="4985686"/>
            <a:ext cx="426241" cy="518175"/>
          </a:xfrm>
          <a:prstGeom prst="rect">
            <a:avLst/>
          </a:prstGeom>
        </p:spPr>
      </p:pic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7FB86BF2-B0A3-4F14-9262-EE0BDD3B9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1E7BF5CF-ACC9-4E0C-874B-29DC6E9BB9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dapibus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50683982-49BB-4457-9FE7-FB2A7F94A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E22F011D-9D4B-4274-98A0-552BFFD1F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9314552A-F26F-4C3B-9D29-092DAF699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08" y="2981760"/>
            <a:ext cx="1747640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B351138D-66A4-4751-B585-03C91CEE1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2009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612F768F-8433-485F-877C-C99E1287D1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Donec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dapibus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8F096E6C-577A-4558-A56A-12CC4BDB5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35200" y="2981760"/>
            <a:ext cx="1739251" cy="600164"/>
          </a:xfrm>
        </p:spPr>
        <p:txBody>
          <a:bodyPr/>
          <a:lstStyle/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 Fusce tortor sem,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congue sed </a:t>
            </a:r>
          </a:p>
          <a:p>
            <a:r>
              <a:rPr lang="pt-BR">
                <a:solidFill>
                  <a:schemeClr val="accent2">
                    <a:lumMod val="20000"/>
                    <a:lumOff val="80000"/>
                  </a:schemeClr>
                </a:solidFill>
              </a:rPr>
              <a:t>consectetur at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E7854491-50A8-4815-AD57-C1097D09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2012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2A5EBA8E-6830-4DF3-91F9-A832A722D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Quisque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ultricies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65B06D0C-C491-428E-8FD6-7FEFCF5B41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26892" y="2981760"/>
            <a:ext cx="1739251" cy="600164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Duis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aute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irure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dolor </a:t>
            </a:r>
          </a:p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reprehenderit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voluptate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484FDCED-BA29-4BF2-85AE-283A2C5D10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2018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43333CD1-0D37-45EA-BD76-B2FF3E6EE3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</a:t>
            </a:r>
            <a:r>
              <a:rPr lang="en-US" err="1">
                <a:solidFill>
                  <a:schemeClr val="bg1"/>
                </a:solidFill>
              </a:rPr>
              <a:t>aptent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2ED745CA-133F-4D85-870C-9AA7F0D882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18584" y="2981760"/>
            <a:ext cx="1739251" cy="600164"/>
          </a:xfrm>
        </p:spPr>
        <p:txBody>
          <a:bodyPr/>
          <a:lstStyle/>
          <a:p>
            <a:r>
              <a:rPr lang="en-US"/>
              <a:t> Nam </a:t>
            </a:r>
            <a:r>
              <a:rPr lang="en-US" err="1"/>
              <a:t>ullamcorper</a:t>
            </a:r>
            <a:r>
              <a:rPr lang="en-US"/>
              <a:t> </a:t>
            </a:r>
          </a:p>
          <a:p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</a:t>
            </a:r>
          </a:p>
          <a:p>
            <a:r>
              <a:rPr lang="en-US"/>
              <a:t>Nam sed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F29ACBC6-979F-4047-AD60-486A0B229E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2019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B0AB32BF-2787-49D6-8A5F-0A48494E3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Proin</a:t>
            </a:r>
            <a:r>
              <a:rPr lang="en-US"/>
              <a:t> vel </a:t>
            </a:r>
            <a:r>
              <a:rPr lang="en-US" err="1"/>
              <a:t>luctus</a:t>
            </a:r>
            <a:endParaRPr lang="en-US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0D3AD729-2D02-4E81-B27E-A1A93462B4E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01891" y="2981760"/>
            <a:ext cx="1739251" cy="600164"/>
          </a:xfrm>
        </p:spPr>
        <p:txBody>
          <a:bodyPr/>
          <a:lstStyle/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</a:p>
          <a:p>
            <a:r>
              <a:rPr lang="en-US" err="1"/>
              <a:t>consectetur</a:t>
            </a:r>
            <a:r>
              <a:rPr lang="en-US"/>
              <a:t> dui ac </a:t>
            </a:r>
          </a:p>
          <a:p>
            <a:r>
              <a:rPr lang="en-US" err="1"/>
              <a:t>blandit</a:t>
            </a:r>
            <a:r>
              <a:rPr lang="en-US"/>
              <a:t> sed ac ex vel</a:t>
            </a:r>
            <a:endParaRPr lang="ro-RO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56EF5F64-AE01-449A-B2C5-6D639EFE76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2020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751DD3BE-BF92-40E4-9DB7-39ED22A06E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viverra</a:t>
            </a:r>
            <a:endParaRPr lang="en-US"/>
          </a:p>
        </p:txBody>
      </p:sp>
      <p:sp>
        <p:nvSpPr>
          <p:cNvPr id="82" name="Text Placeholder 81">
            <a:extLst>
              <a:ext uri="{FF2B5EF4-FFF2-40B4-BE49-F238E27FC236}">
                <a16:creationId xmlns="" xmlns:a16="http://schemas.microsoft.com/office/drawing/2014/main" id="{CACCC045-D340-47EF-B15A-2434066EFB0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16F18EA4-5734-4059-B901-3948ED4558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9569E81D-46FE-4CF6-B7AD-CC3BB71F761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Cras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magna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90" name="Text Placeholder 89">
            <a:extLst>
              <a:ext uri="{FF2B5EF4-FFF2-40B4-BE49-F238E27FC236}">
                <a16:creationId xmlns="" xmlns:a16="http://schemas.microsoft.com/office/drawing/2014/main" id="{74D29AE4-6B2F-404A-B081-20FB1B519AA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95" name="Text Placeholder 94">
            <a:extLst>
              <a:ext uri="{FF2B5EF4-FFF2-40B4-BE49-F238E27FC236}">
                <a16:creationId xmlns="" xmlns:a16="http://schemas.microsoft.com/office/drawing/2014/main" id="{55CB57D6-090C-49D8-B009-AA896E5BA2E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Nam maximus pharetra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28" name="Text Placeholder 127">
            <a:extLst>
              <a:ext uri="{FF2B5EF4-FFF2-40B4-BE49-F238E27FC236}">
                <a16:creationId xmlns="" xmlns:a16="http://schemas.microsoft.com/office/drawing/2014/main" id="{BA878BED-A52A-4104-8CE0-0BD053A6FAB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0" name="Text Placeholder 139">
            <a:extLst>
              <a:ext uri="{FF2B5EF4-FFF2-40B4-BE49-F238E27FC236}">
                <a16:creationId xmlns="" xmlns:a16="http://schemas.microsoft.com/office/drawing/2014/main" id="{0C9F7C14-0A89-4A1F-8BFB-473C24B7FF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1" name="Text Placeholder 140">
            <a:extLst>
              <a:ext uri="{FF2B5EF4-FFF2-40B4-BE49-F238E27FC236}">
                <a16:creationId xmlns="" xmlns:a16="http://schemas.microsoft.com/office/drawing/2014/main" id="{FF5C18C9-7882-4CC6-BD93-E11603CD3D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Class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aptent</a:t>
            </a:r>
            <a:endParaRPr lang="ro-RO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53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AED1443-DCD0-43F7-86D3-F8AB2163A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21CDD5E-2FCC-4C39-AE41-37D8B206D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D64544D-A24C-453E-BE94-720BA3591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D9C87D1-BF6C-4BEB-AAF8-660F2F1011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4462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2C28EC2-EC88-4E72-9A38-3B31C53814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2009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063DDE-53B5-4D11-A4F1-BD6C99018E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52355163-BEBD-4D22-881F-798094FAF4E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2019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1F38045-1D00-41BA-B06D-B3A102328CE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2012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753FBDB-B249-4645-A74C-84ADA4BF664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DADFC2D-5B8E-4203-9481-EC712C6C00F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2020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F5250B-8416-4DE0-9930-C69ED5627E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12218C-56B2-42D1-96D1-47EA13E2B9C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6FBEA30-2B47-41C1-BCD2-CAB322A35F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911517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consectetur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DA8DA3E-4324-4A77-81D1-BDBFF87C0D0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9F7B5A89-D9E0-4A8D-B8BD-A14DA3B3097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162347" y="5296555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51D8F579-1F70-4F82-8D06-EB170E3277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62347" y="5071253"/>
            <a:ext cx="1569484" cy="307777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interdu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F588E53-B4B8-402A-A559-C3440C8FBA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02555" y="5656816"/>
            <a:ext cx="1569484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6CFC119-BCEE-41F6-B2DC-C63743802CB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aliquet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26F455B0-93F0-4FF0-B86B-AC3E895FF2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Lorem Ipsum Dolor</a:t>
            </a:r>
            <a:endParaRPr lang="ro-RO">
              <a:solidFill>
                <a:schemeClr val="bg1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398D64E-2DAB-44EF-B661-1FF3031E20A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Mauris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AF0B84"/>
              </a:solidFill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FAB531A-CBA9-49DE-A742-5CD52551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1101" y="4905484"/>
            <a:ext cx="441892" cy="53176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947AF956-E308-45CC-8B6D-5422AD7F8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766" y="4515333"/>
            <a:ext cx="426241" cy="5181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B467701-EB32-46A5-8064-0B90E4ED5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089" y="4976194"/>
            <a:ext cx="523713" cy="429273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DD3970D7-E504-4EE0-B425-6DE8EE26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3527" y="4531761"/>
            <a:ext cx="632120" cy="529401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8A9EC29E-83F1-45FE-8548-3A0320D2E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525" y="4912736"/>
            <a:ext cx="611504" cy="52414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7241B401-E9B9-481E-BBC2-66565A67CC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26434" y="4565048"/>
            <a:ext cx="473827" cy="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76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E80B082-0467-48BF-961A-618714DE66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When it all begun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87B592-4524-4C46-B2C7-DCE0823AD7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725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AEBDFE7C-ABC3-461D-B1BB-0A4A1E7BD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24632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2195597-6F0B-416B-AB1A-90CD40839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6816E01-DAAF-4AEA-8C73-03974FF4B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C13F503C-5B2B-418B-8C7A-AF071E20D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726427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4FAC155-E768-4CEE-AA51-27AAF769F3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0304" y="4464281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Nam </a:t>
            </a:r>
            <a:r>
              <a:rPr lang="en-US" err="1">
                <a:cs typeface="Segoe UI" panose="020B0502040204020203" pitchFamily="34" charset="0"/>
              </a:rPr>
              <a:t>ullamcorper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rhoncus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923FC0F0-7C7C-403C-A0BC-440533F1C5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735827"/>
            <a:ext cx="3639592" cy="461665"/>
          </a:xfrm>
        </p:spPr>
        <p:txBody>
          <a:bodyPr/>
          <a:lstStyle/>
          <a:p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Aliquam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pretium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iaculis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ultricies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condimentum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3B95DBAA-74DC-45A1-8858-F3B7C61684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25486" y="3473681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340D6886-3163-48AF-9198-98EB3109F1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25486" y="5726991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88039D87-5127-4349-A12C-FE572F240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25486" y="5464845"/>
            <a:ext cx="3639592" cy="3693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convallis </a:t>
            </a:r>
            <a:r>
              <a:rPr lang="en-US" err="1">
                <a:cs typeface="Segoe UI" panose="020B0502040204020203" pitchFamily="34" charset="0"/>
              </a:rPr>
              <a:t>risus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5A3F4B53-02D3-4F0E-BE74-C889926200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2009</a:t>
            </a:r>
            <a:endParaRPr lang="ro-RO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3E2F58E1-111E-463E-B4F6-A6A7B8D18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2010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8C40E697-069C-4BA2-905C-DAC26BC8B2B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2011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0769D3BF-E926-41FA-AB3C-FB0F60DC0D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2013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C1CD63B2-9B83-419C-8138-CE1CC1B3572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74091C1F-1468-461E-8C91-4A9E4DB5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69" y="4575520"/>
            <a:ext cx="430699" cy="51530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BF39CF-382B-4D0F-B418-FC5AF930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296" y="3596718"/>
            <a:ext cx="433992" cy="4773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4687A78A-4325-4646-84B8-AF9EDA2B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873" y="2598641"/>
            <a:ext cx="498767" cy="47739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8A88154-EB91-46DC-8914-23FF73746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5429" y="5593526"/>
            <a:ext cx="486326" cy="4414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C4254E7-7A38-422C-8FF9-3C34432042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561" y="1532055"/>
            <a:ext cx="360513" cy="4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02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42F079B-AA7C-49D6-9BD8-CC07076BA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TIMELINE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3CE05A5-DD11-4746-8A26-F81E1EFCE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F014D5B-FADA-4585-B84C-4E3F80FD5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810" y="1884962"/>
            <a:ext cx="3639592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Aute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irure</a:t>
            </a:r>
            <a:r>
              <a:rPr lang="en-US">
                <a:cs typeface="Segoe UI" panose="020B0502040204020203" pitchFamily="34" charset="0"/>
              </a:rPr>
              <a:t> dolor in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8F7C865-711C-4779-BAAE-1EC028F3E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28810" y="2150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BB0DD57-0356-4526-851A-30B0BA9B71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04" y="41517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6C1636-093D-44EC-88BA-EE57F282B4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638776B-D887-41B0-91CF-F017A259A4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25486" y="3161104"/>
            <a:ext cx="3639592" cy="461665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duis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aute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irure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 dolor 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reprehenderit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in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voluptate</a:t>
            </a:r>
            <a:r>
              <a:rPr lang="en-US">
                <a:solidFill>
                  <a:schemeClr val="bg1">
                    <a:lumMod val="75000"/>
                  </a:schemeClr>
                </a:solidFill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A5B43CC-191A-49C5-A5EB-A7531FB7FC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porttitor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erat</a:t>
            </a:r>
            <a:r>
              <a:rPr lang="en-US">
                <a:cs typeface="Segoe UI" panose="020B0502040204020203" pitchFamily="34" charset="0"/>
              </a:rPr>
              <a:t> 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465969F-294E-4DE1-9AFB-9EFC702162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2018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4BB8D1-F700-421F-A190-946A9B701A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Today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E37BCFF-C30E-45BD-8ACA-64DAFC78D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2015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2FAC050-1CB4-4253-9037-D859BAED63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11DF401E-D525-4CA0-BD02-5D3EB7DBEC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2016</a:t>
            </a:r>
            <a:endParaRPr lang="ro-RO"/>
          </a:p>
        </p:txBody>
      </p:sp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2934ABFF-55F2-4B88-AEA2-DCB38D59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36" y="5199027"/>
            <a:ext cx="373728" cy="33923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81A54358-BCDE-4D56-9DF2-EAF65A33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073" y="2031605"/>
            <a:ext cx="467995" cy="4679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364BFCE9-1D66-4007-8EE3-8CC92957D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320" y="3011599"/>
            <a:ext cx="501489" cy="50148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D33D6D9A-699B-478A-838F-64353AE97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959" y="3943059"/>
            <a:ext cx="458222" cy="5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32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EF4D8184-E4BB-48F5-9B08-EFB333877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0468FBE7-4763-452B-AD76-B7F4513B0CE0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6A91D4C5-FD31-4D9F-AEF2-EC3CB752E0A3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75721E5E-4804-4DCE-B25B-B054FFC2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9775" y="2886907"/>
            <a:ext cx="55245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47CDA9D-B6B5-46FE-9125-1536D46725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Our Team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2B1857A-49B9-449F-97D0-004F09F8A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EF0C12-4126-428B-A478-CE24CBDB1C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6168627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FC1D731-A63A-4BAE-A652-17C1818E52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59EB693-A64C-4499-8EAF-10E3B721E1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B17DD71-9A6E-4D33-B04A-BA68806E13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5B26EF40-3B62-4206-90EE-3C2E956FAF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Anna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9FC5AE1-A998-4AFE-BE3D-94A8FC3FF9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E19AC7B1-E7C6-43A5-955A-41F2D5EC1D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D5E352E5-69A2-4814-AA4B-23C99B8DCA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9C712F9-348C-49A9-AD72-04F73A0A9E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800E47CE-3DA2-4952-B103-9A9E15C87E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E0DDF81-8F63-4CC0-91C3-827AA50DC4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07AB4241-9A19-4B65-A0BF-590770E117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3346" y="4751081"/>
            <a:ext cx="1993536" cy="261610"/>
          </a:xfrm>
        </p:spPr>
        <p:txBody>
          <a:bodyPr/>
          <a:lstStyle/>
          <a:p>
            <a:r>
              <a:rPr lang="en-US"/>
              <a:t>Harvard University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0F2F1A7F-2208-427B-81BE-7453240946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2B585AAC-71F9-40E2-8BF6-07096F29D6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Managing, Accounting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64FD4423-F1AB-4E84-A672-6CF1E01E94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4E7CCA4-1EA9-4D76-9EC2-370926277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CEO, Idea INC.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90E030F5-3079-4C94-8580-787080A183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7F2D1ADD-1053-41C1-938D-F11B075D64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FD9725D8-30C4-47AE-AAB6-FFA1A4310E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0B06949B-F4C9-4598-81BA-BFA28616D7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49914A3A-197B-4986-938F-889ECBDF48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FB7C2C98-26F3-43A9-BCC5-C87E6889A8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551300DB-F848-4FA5-B8ED-EE2E012754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E5359D92-DE50-41F4-91A5-5E7664D3542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53" name="Text Placeholder 52">
            <a:extLst>
              <a:ext uri="{FF2B5EF4-FFF2-40B4-BE49-F238E27FC236}">
                <a16:creationId xmlns="" xmlns:a16="http://schemas.microsoft.com/office/drawing/2014/main" id="{BDD52308-5731-4543-A28F-2E41003392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54" name="Text Placeholder 53">
            <a:extLst>
              <a:ext uri="{FF2B5EF4-FFF2-40B4-BE49-F238E27FC236}">
                <a16:creationId xmlns="" xmlns:a16="http://schemas.microsoft.com/office/drawing/2014/main" id="{430D52F8-6A51-4E77-87F7-212D45D38D5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7DEF327B-F429-4BB0-82A6-013A27D5791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9A97E12E-423A-4EC4-BE09-44F3365866D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BBCEEBD-2220-46E8-91FA-53A9B094A15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04013831-5A7B-40C7-BE63-294F9849CB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3FCAD7F4-FEC9-4CA6-9333-D1BA25CD9B8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C32F989B-CD24-44E7-AE08-35D7680DD4D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F3E1433A-572E-4D92-A569-4F7D6102E24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891B7FFB-7B9D-49CA-A810-868502F90E3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20FDFFBB-5D32-4588-A0D9-5A2595B54A5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73" name="Footer Placeholder 72">
            <a:extLst>
              <a:ext uri="{FF2B5EF4-FFF2-40B4-BE49-F238E27FC236}">
                <a16:creationId xmlns="" xmlns:a16="http://schemas.microsoft.com/office/drawing/2014/main" id="{589C366B-45A8-476B-8AF0-217596E703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4" name="Slide Number Placeholder 73">
            <a:extLst>
              <a:ext uri="{FF2B5EF4-FFF2-40B4-BE49-F238E27FC236}">
                <a16:creationId xmlns="" xmlns:a16="http://schemas.microsoft.com/office/drawing/2014/main" id="{4C937AB0-DDD9-404B-82DE-9AD84F1BA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648DEB-CE06-46AB-9D56-F990BEF508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7D882EA-EA7E-4AEF-A082-15CD51243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060E83F-3236-4A66-9BA0-B6E5810732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95876F2-63C8-45DD-9AB6-D7EA0B89FD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60557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65">
            <a:extLst>
              <a:ext uri="{FF2B5EF4-FFF2-40B4-BE49-F238E27FC236}">
                <a16:creationId xmlns="" xmlns:a16="http://schemas.microsoft.com/office/drawing/2014/main" id="{AD814DC6-AB4D-45EC-A6E0-3F76B30700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7" name="Slide Number Placeholder 66">
            <a:extLst>
              <a:ext uri="{FF2B5EF4-FFF2-40B4-BE49-F238E27FC236}">
                <a16:creationId xmlns="" xmlns:a16="http://schemas.microsoft.com/office/drawing/2014/main" id="{87C4BE6A-74A0-42B9-AEF1-23AC5BCD73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216</a:t>
            </a:fld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F0E4A874-ACB4-4844-A8F2-280CC02F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TEAM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43047C-D48D-412E-861A-D7A9D45BF7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BE94A0A-16E2-4D66-90EC-1A3D527E38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Chief Executive Officer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2AEF5E5-B819-411A-82B6-F616F5FED9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n-US">
                <a:solidFill>
                  <a:schemeClr val="accent2"/>
                </a:solidFill>
              </a:rPr>
              <a:t>SCOTT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4" name="Text Placeholder 223">
            <a:extLst>
              <a:ext uri="{FF2B5EF4-FFF2-40B4-BE49-F238E27FC236}">
                <a16:creationId xmlns="" xmlns:a16="http://schemas.microsoft.com/office/drawing/2014/main" id="{257691B4-CCC0-45B9-95D9-4F35BC52AD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Accountant</a:t>
            </a:r>
            <a:endParaRPr lang="ro-RO"/>
          </a:p>
        </p:txBody>
      </p:sp>
      <p:sp>
        <p:nvSpPr>
          <p:cNvPr id="225" name="Text Placeholder 224">
            <a:extLst>
              <a:ext uri="{FF2B5EF4-FFF2-40B4-BE49-F238E27FC236}">
                <a16:creationId xmlns="" xmlns:a16="http://schemas.microsoft.com/office/drawing/2014/main" id="{8FB8F00B-AD54-4AAD-891E-C82D72C301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Lara </a:t>
            </a:r>
            <a:r>
              <a:rPr lang="en-US">
                <a:solidFill>
                  <a:schemeClr val="accent2"/>
                </a:solidFill>
              </a:rPr>
              <a:t>STEVENSON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6" name="Text Placeholder 225">
            <a:extLst>
              <a:ext uri="{FF2B5EF4-FFF2-40B4-BE49-F238E27FC236}">
                <a16:creationId xmlns="" xmlns:a16="http://schemas.microsoft.com/office/drawing/2014/main" id="{6A230EAA-CFF7-4DF4-BBC5-942C7DF05D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Chief Finance Officer</a:t>
            </a:r>
            <a:endParaRPr lang="ro-RO"/>
          </a:p>
        </p:txBody>
      </p:sp>
      <p:sp>
        <p:nvSpPr>
          <p:cNvPr id="227" name="Text Placeholder 226">
            <a:extLst>
              <a:ext uri="{FF2B5EF4-FFF2-40B4-BE49-F238E27FC236}">
                <a16:creationId xmlns="" xmlns:a16="http://schemas.microsoft.com/office/drawing/2014/main" id="{E0787689-4EA0-4698-9AB6-C4AC32FFA7F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Danny </a:t>
            </a:r>
            <a:r>
              <a:rPr lang="en-US">
                <a:solidFill>
                  <a:schemeClr val="accent2"/>
                </a:solidFill>
              </a:rPr>
              <a:t>WILLIAM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28" name="Text Placeholder 227">
            <a:extLst>
              <a:ext uri="{FF2B5EF4-FFF2-40B4-BE49-F238E27FC236}">
                <a16:creationId xmlns="" xmlns:a16="http://schemas.microsoft.com/office/drawing/2014/main" id="{B4302D94-C862-44E9-B01A-BF46DB706ED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Designer</a:t>
            </a:r>
            <a:endParaRPr lang="ro-RO"/>
          </a:p>
        </p:txBody>
      </p:sp>
      <p:sp>
        <p:nvSpPr>
          <p:cNvPr id="235" name="Text Placeholder 234">
            <a:extLst>
              <a:ext uri="{FF2B5EF4-FFF2-40B4-BE49-F238E27FC236}">
                <a16:creationId xmlns="" xmlns:a16="http://schemas.microsoft.com/office/drawing/2014/main" id="{BC2677AB-84EB-4E86-9BD3-39A20622DD6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Mike </a:t>
            </a:r>
            <a:r>
              <a:rPr lang="en-US">
                <a:solidFill>
                  <a:schemeClr val="accent2"/>
                </a:solidFill>
              </a:rPr>
              <a:t>PENCE</a:t>
            </a:r>
            <a:endParaRPr lang="ro-RO">
              <a:solidFill>
                <a:schemeClr val="accent2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416A199-643B-4D2B-B39D-768BF4ADE5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Harvard University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1EDDA7CF-6B58-494D-BC50-8798D06D11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44" name="Text Placeholder 243">
            <a:extLst>
              <a:ext uri="{FF2B5EF4-FFF2-40B4-BE49-F238E27FC236}">
                <a16:creationId xmlns="" xmlns:a16="http://schemas.microsoft.com/office/drawing/2014/main" id="{4DB379CA-0AC1-4AB3-9C00-CF9ACDACA9E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Managing, Accounting</a:t>
            </a:r>
          </a:p>
        </p:txBody>
      </p:sp>
      <p:sp>
        <p:nvSpPr>
          <p:cNvPr id="245" name="Text Placeholder 244">
            <a:extLst>
              <a:ext uri="{FF2B5EF4-FFF2-40B4-BE49-F238E27FC236}">
                <a16:creationId xmlns="" xmlns:a16="http://schemas.microsoft.com/office/drawing/2014/main" id="{0020A465-21CF-41FC-9A66-A11BC2B97E9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46" name="Text Placeholder 245">
            <a:extLst>
              <a:ext uri="{FF2B5EF4-FFF2-40B4-BE49-F238E27FC236}">
                <a16:creationId xmlns="" xmlns:a16="http://schemas.microsoft.com/office/drawing/2014/main" id="{D11EE270-A2DF-47D7-A64B-5B03D64051A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CEO, Idea INC.</a:t>
            </a:r>
          </a:p>
        </p:txBody>
      </p:sp>
      <p:sp>
        <p:nvSpPr>
          <p:cNvPr id="247" name="Text Placeholder 246">
            <a:extLst>
              <a:ext uri="{FF2B5EF4-FFF2-40B4-BE49-F238E27FC236}">
                <a16:creationId xmlns="" xmlns:a16="http://schemas.microsoft.com/office/drawing/2014/main" id="{22DCBDEA-20AC-41C8-A75E-6E4989E66CF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48" name="Text Placeholder 247">
            <a:extLst>
              <a:ext uri="{FF2B5EF4-FFF2-40B4-BE49-F238E27FC236}">
                <a16:creationId xmlns="" xmlns:a16="http://schemas.microsoft.com/office/drawing/2014/main" id="{483F2CC4-54A9-4F0D-B7F7-326A0E24DADB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/>
              <a:t>Yale University</a:t>
            </a:r>
            <a:endParaRPr lang="ro-RO"/>
          </a:p>
        </p:txBody>
      </p:sp>
      <p:sp>
        <p:nvSpPr>
          <p:cNvPr id="249" name="Text Placeholder 248">
            <a:extLst>
              <a:ext uri="{FF2B5EF4-FFF2-40B4-BE49-F238E27FC236}">
                <a16:creationId xmlns="" xmlns:a16="http://schemas.microsoft.com/office/drawing/2014/main" id="{10CF5130-028E-481E-860B-D1789A0E912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0" name="Text Placeholder 249">
            <a:extLst>
              <a:ext uri="{FF2B5EF4-FFF2-40B4-BE49-F238E27FC236}">
                <a16:creationId xmlns="" xmlns:a16="http://schemas.microsoft.com/office/drawing/2014/main" id="{834DBE00-3D6D-43EC-87A6-E9D00F24DDA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/>
              <a:t>Accounting</a:t>
            </a:r>
            <a:endParaRPr lang="ro-RO"/>
          </a:p>
        </p:txBody>
      </p:sp>
      <p:sp>
        <p:nvSpPr>
          <p:cNvPr id="251" name="Text Placeholder 250">
            <a:extLst>
              <a:ext uri="{FF2B5EF4-FFF2-40B4-BE49-F238E27FC236}">
                <a16:creationId xmlns="" xmlns:a16="http://schemas.microsoft.com/office/drawing/2014/main" id="{2FB326B7-E435-4DFD-897E-F29981992EA3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2" name="Text Placeholder 251">
            <a:extLst>
              <a:ext uri="{FF2B5EF4-FFF2-40B4-BE49-F238E27FC236}">
                <a16:creationId xmlns="" xmlns:a16="http://schemas.microsoft.com/office/drawing/2014/main" id="{9BAE65C5-FB12-4FDC-844D-E5FB6C40B623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3" name="Text Placeholder 252">
            <a:extLst>
              <a:ext uri="{FF2B5EF4-FFF2-40B4-BE49-F238E27FC236}">
                <a16:creationId xmlns="" xmlns:a16="http://schemas.microsoft.com/office/drawing/2014/main" id="{5A2A97A5-E307-41D9-84A0-73B780770ED5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54" name="Text Placeholder 253">
            <a:extLst>
              <a:ext uri="{FF2B5EF4-FFF2-40B4-BE49-F238E27FC236}">
                <a16:creationId xmlns="" xmlns:a16="http://schemas.microsoft.com/office/drawing/2014/main" id="{CE75ED87-654C-4981-B402-05335797A988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r>
              <a:rPr lang="en-US"/>
              <a:t>Oxford University</a:t>
            </a:r>
            <a:endParaRPr lang="ro-RO"/>
          </a:p>
        </p:txBody>
      </p:sp>
      <p:sp>
        <p:nvSpPr>
          <p:cNvPr id="255" name="Text Placeholder 254">
            <a:extLst>
              <a:ext uri="{FF2B5EF4-FFF2-40B4-BE49-F238E27FC236}">
                <a16:creationId xmlns="" xmlns:a16="http://schemas.microsoft.com/office/drawing/2014/main" id="{E3D55865-D37F-47D6-BDBA-13D5810C8AD0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56" name="Text Placeholder 255">
            <a:extLst>
              <a:ext uri="{FF2B5EF4-FFF2-40B4-BE49-F238E27FC236}">
                <a16:creationId xmlns="" xmlns:a16="http://schemas.microsoft.com/office/drawing/2014/main" id="{205CEDA5-A5C9-4DB9-BC91-19ED8A5DE76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/>
        <p:txBody>
          <a:bodyPr/>
          <a:lstStyle/>
          <a:p>
            <a:r>
              <a:rPr lang="en-US"/>
              <a:t>Accounting, Programming</a:t>
            </a:r>
            <a:endParaRPr lang="ro-RO"/>
          </a:p>
        </p:txBody>
      </p:sp>
      <p:sp>
        <p:nvSpPr>
          <p:cNvPr id="257" name="Text Placeholder 256">
            <a:extLst>
              <a:ext uri="{FF2B5EF4-FFF2-40B4-BE49-F238E27FC236}">
                <a16:creationId xmlns="" xmlns:a16="http://schemas.microsoft.com/office/drawing/2014/main" id="{F2A8B09B-98E2-40DB-A8E3-B362BCB62422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58" name="Text Placeholder 257">
            <a:extLst>
              <a:ext uri="{FF2B5EF4-FFF2-40B4-BE49-F238E27FC236}">
                <a16:creationId xmlns="" xmlns:a16="http://schemas.microsoft.com/office/drawing/2014/main" id="{D4824C3B-0AB4-4114-8A94-D807E1D00E28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/>
        <p:txBody>
          <a:bodyPr/>
          <a:lstStyle/>
          <a:p>
            <a:r>
              <a:rPr lang="en-US"/>
              <a:t>Accountant, </a:t>
            </a:r>
            <a:r>
              <a:rPr lang="en-US" err="1"/>
              <a:t>Flaty</a:t>
            </a:r>
            <a:r>
              <a:rPr lang="en-US"/>
              <a:t> INC.</a:t>
            </a:r>
            <a:endParaRPr lang="ro-RO"/>
          </a:p>
        </p:txBody>
      </p:sp>
      <p:sp>
        <p:nvSpPr>
          <p:cNvPr id="259" name="Text Placeholder 258">
            <a:extLst>
              <a:ext uri="{FF2B5EF4-FFF2-40B4-BE49-F238E27FC236}">
                <a16:creationId xmlns="" xmlns:a16="http://schemas.microsoft.com/office/drawing/2014/main" id="{61229B1B-DA75-4143-9101-2A2E5DE4B3F9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260" name="Text Placeholder 259">
            <a:extLst>
              <a:ext uri="{FF2B5EF4-FFF2-40B4-BE49-F238E27FC236}">
                <a16:creationId xmlns="" xmlns:a16="http://schemas.microsoft.com/office/drawing/2014/main" id="{8CCF3C72-DF1A-4298-BF94-602E9BB1DB1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/>
        <p:txBody>
          <a:bodyPr/>
          <a:lstStyle/>
          <a:p>
            <a:r>
              <a:rPr lang="en-US"/>
              <a:t>Cambridge University</a:t>
            </a:r>
            <a:endParaRPr lang="ro-RO"/>
          </a:p>
        </p:txBody>
      </p:sp>
      <p:sp>
        <p:nvSpPr>
          <p:cNvPr id="261" name="Text Placeholder 260">
            <a:extLst>
              <a:ext uri="{FF2B5EF4-FFF2-40B4-BE49-F238E27FC236}">
                <a16:creationId xmlns="" xmlns:a16="http://schemas.microsoft.com/office/drawing/2014/main" id="{10C81A30-135A-4754-8863-05372EBF69DC}"/>
              </a:ext>
            </a:extLst>
          </p:cNvPr>
          <p:cNvSpPr>
            <a:spLocks noGrp="1"/>
          </p:cNvSpPr>
          <p:nvPr>
            <p:ph type="body" sz="quarter" idx="93"/>
          </p:nvPr>
        </p:nvSpPr>
        <p:spPr/>
        <p:txBody>
          <a:bodyPr/>
          <a:lstStyle/>
          <a:p>
            <a:r>
              <a:rPr lang="en-US"/>
              <a:t>Education</a:t>
            </a:r>
            <a:endParaRPr lang="ro-RO"/>
          </a:p>
        </p:txBody>
      </p:sp>
      <p:sp>
        <p:nvSpPr>
          <p:cNvPr id="262" name="Text Placeholder 261">
            <a:extLst>
              <a:ext uri="{FF2B5EF4-FFF2-40B4-BE49-F238E27FC236}">
                <a16:creationId xmlns="" xmlns:a16="http://schemas.microsoft.com/office/drawing/2014/main" id="{74793E8E-10DF-472F-9513-EB4F1711FA9E}"/>
              </a:ext>
            </a:extLst>
          </p:cNvPr>
          <p:cNvSpPr>
            <a:spLocks noGrp="1"/>
          </p:cNvSpPr>
          <p:nvPr>
            <p:ph type="body" sz="quarter" idx="94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ro-RO"/>
          </a:p>
        </p:txBody>
      </p:sp>
      <p:sp>
        <p:nvSpPr>
          <p:cNvPr id="271" name="Text Placeholder 270">
            <a:extLst>
              <a:ext uri="{FF2B5EF4-FFF2-40B4-BE49-F238E27FC236}">
                <a16:creationId xmlns="" xmlns:a16="http://schemas.microsoft.com/office/drawing/2014/main" id="{A2DA8FD5-D37B-41B2-B8E4-339CB1DCE698}"/>
              </a:ext>
            </a:extLst>
          </p:cNvPr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r>
              <a:rPr lang="en-US"/>
              <a:t>Skills</a:t>
            </a:r>
            <a:endParaRPr lang="ro-RO"/>
          </a:p>
        </p:txBody>
      </p:sp>
      <p:sp>
        <p:nvSpPr>
          <p:cNvPr id="280" name="Text Placeholder 279">
            <a:extLst>
              <a:ext uri="{FF2B5EF4-FFF2-40B4-BE49-F238E27FC236}">
                <a16:creationId xmlns="" xmlns:a16="http://schemas.microsoft.com/office/drawing/2014/main" id="{F6A3BD9D-37A3-4FA2-AC02-EE032919DA36}"/>
              </a:ext>
            </a:extLst>
          </p:cNvPr>
          <p:cNvSpPr>
            <a:spLocks noGrp="1"/>
          </p:cNvSpPr>
          <p:nvPr>
            <p:ph type="body" sz="quarter" idx="96"/>
          </p:nvPr>
        </p:nvSpPr>
        <p:spPr/>
        <p:txBody>
          <a:bodyPr/>
          <a:lstStyle/>
          <a:p>
            <a:r>
              <a:rPr lang="en-US"/>
              <a:t>Designing INC.</a:t>
            </a:r>
            <a:endParaRPr lang="ro-RO"/>
          </a:p>
        </p:txBody>
      </p:sp>
      <p:sp>
        <p:nvSpPr>
          <p:cNvPr id="281" name="Text Placeholder 280">
            <a:extLst>
              <a:ext uri="{FF2B5EF4-FFF2-40B4-BE49-F238E27FC236}">
                <a16:creationId xmlns="" xmlns:a16="http://schemas.microsoft.com/office/drawing/2014/main" id="{86B4FDD4-A92A-4C15-BABF-863F694E76A5}"/>
              </a:ext>
            </a:extLst>
          </p:cNvPr>
          <p:cNvSpPr>
            <a:spLocks noGrp="1"/>
          </p:cNvSpPr>
          <p:nvPr>
            <p:ph type="body" sz="quarter" idx="97"/>
          </p:nvPr>
        </p:nvSpPr>
        <p:spPr/>
        <p:txBody>
          <a:bodyPr/>
          <a:lstStyle/>
          <a:p>
            <a:r>
              <a:rPr lang="en-US"/>
              <a:t>Past Job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29F5EC-4EB4-465E-B226-F3C69E235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CD8EDBD-47ED-453C-87C1-A7A8BCB90B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D50F17D-484E-43F1-9D5E-0114413ED8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D62ACC5-FE95-4360-974B-2231EAA8F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882125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69C0946-070C-44D7-A384-52525B3A3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EFC23CF3-E00B-4297-BA4D-EDEDA60E60F6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F127B169-1D7D-4702-9DCC-28CCCD87E18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29E7DB86-AF6A-4ED6-8C6B-2543685F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63" y="2972632"/>
            <a:ext cx="619125" cy="5238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B416404-E225-4BB5-BACF-1DD081125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Statistics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DC8B800-8EB6-42ED-9B8B-0539F712FB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921BAD-000D-4D3F-AFA1-CD0BDC69B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83858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C48F905-72D5-4A17-AAAF-B15FA252F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1915106-39FA-4352-994C-1EDB786CFE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6255A28-A506-4C8F-BFF2-32532B976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62%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D39FED3-A4F0-406B-B60A-2E28EED1AA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81%</a:t>
            </a:r>
            <a:endParaRPr lang="ro-RO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15FB3435-1385-4E73-A0AD-7BA88C9666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44%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FCE3E4B-A170-49D9-B66A-8EB16045DB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562D837-EEE0-4BA8-9709-A752B90FCBA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3A2590A-40F6-440F-8925-B3153BB21E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C51772C-CE4E-4E76-82F3-7DDAD3DCE3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D72B3DA-74C6-478B-AB1C-19316714F46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697305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E74AB32B-C8CB-491C-9F30-9AF3460927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37BE032A-DDC9-418D-9C66-A2BB86BCD15C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16200000"/>
              <a:gd name="adj2" fmla="val 8610464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Arc 60">
            <a:extLst>
              <a:ext uri="{FF2B5EF4-FFF2-40B4-BE49-F238E27FC236}">
                <a16:creationId xmlns="" xmlns:a16="http://schemas.microsoft.com/office/drawing/2014/main" id="{7681F252-4125-414C-9E6D-9104C4AECCE4}"/>
              </a:ext>
            </a:extLst>
          </p:cNvPr>
          <p:cNvSpPr/>
          <p:nvPr/>
        </p:nvSpPr>
        <p:spPr>
          <a:xfrm>
            <a:off x="5083828" y="1917805"/>
            <a:ext cx="1944304" cy="1944304"/>
          </a:xfrm>
          <a:prstGeom prst="arc">
            <a:avLst>
              <a:gd name="adj1" fmla="val 16200000"/>
              <a:gd name="adj2" fmla="val 12158191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Arc 61">
            <a:extLst>
              <a:ext uri="{FF2B5EF4-FFF2-40B4-BE49-F238E27FC236}">
                <a16:creationId xmlns="" xmlns:a16="http://schemas.microsoft.com/office/drawing/2014/main" id="{872C3913-AE4E-48A9-BB53-F004EED6E226}"/>
              </a:ext>
            </a:extLst>
          </p:cNvPr>
          <p:cNvSpPr/>
          <p:nvPr/>
        </p:nvSpPr>
        <p:spPr>
          <a:xfrm>
            <a:off x="8584936" y="1917805"/>
            <a:ext cx="1944304" cy="1944304"/>
          </a:xfrm>
          <a:prstGeom prst="arc">
            <a:avLst>
              <a:gd name="adj1" fmla="val 16200000"/>
              <a:gd name="adj2" fmla="val 2786149"/>
            </a:avLst>
          </a:prstGeom>
          <a:ln w="92075" cap="rnd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39A2745A-F031-4230-8FB3-C1CDA1A6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9280" y="4359537"/>
            <a:ext cx="533400" cy="6000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41B388C-A19B-4581-81E2-03104280A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3238" y="4368260"/>
            <a:ext cx="587699" cy="56286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9DF6FD66-A11A-4716-8CA6-4D684444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1063" y="4368260"/>
            <a:ext cx="499016" cy="562383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78366C5D-2E34-4338-BF1A-FC562874CC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D7C185D-D477-4C68-A81D-F1E35E7949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2248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8361624-C07D-440B-84F7-57DB1FCAC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B5C1AA9-42FC-4E5F-A5C0-F8D3CA5147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660" y="942145"/>
            <a:ext cx="10910521" cy="286232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0FCE698-3E05-47A6-B367-D06C8D54CC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iste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 err="1">
                <a:solidFill>
                  <a:schemeClr val="accent1"/>
                </a:solidFill>
                <a:latin typeface="Titillium Bd" panose="00000800000000000000" pitchFamily="50" charset="0"/>
              </a:rPr>
              <a:t>natus</a:t>
            </a:r>
            <a:r>
              <a:rPr lang="en-US">
                <a:solidFill>
                  <a:schemeClr val="accent1"/>
                </a:solidFill>
                <a:latin typeface="Titillium Bd" panose="00000800000000000000" pitchFamily="50" charset="0"/>
              </a:rPr>
              <a:t> </a:t>
            </a:r>
            <a:r>
              <a:rPr lang="en-US"/>
              <a:t>error sit </a:t>
            </a:r>
            <a:r>
              <a:rPr lang="en-US" err="1"/>
              <a:t>voluptatem</a:t>
            </a:r>
            <a:r>
              <a:rPr lang="en-US"/>
              <a:t> quasi </a:t>
            </a:r>
            <a:r>
              <a:rPr lang="en-US" err="1"/>
              <a:t>accusantium</a:t>
            </a:r>
            <a:r>
              <a:rPr lang="en-US"/>
              <a:t>.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="" xmlns:a16="http://schemas.microsoft.com/office/drawing/2014/main" id="{534BE892-8EB0-4712-B462-8A7D2828F2A3}"/>
              </a:ext>
            </a:extLst>
          </p:cNvPr>
          <p:cNvSpPr/>
          <p:nvPr/>
        </p:nvSpPr>
        <p:spPr>
          <a:xfrm>
            <a:off x="10272340" y="2317946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="" xmlns:a16="http://schemas.microsoft.com/office/drawing/2014/main" id="{685FA544-3C26-4848-8E31-B4908A7D3509}"/>
              </a:ext>
            </a:extLst>
          </p:cNvPr>
          <p:cNvSpPr/>
          <p:nvPr/>
        </p:nvSpPr>
        <p:spPr>
          <a:xfrm>
            <a:off x="1617115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="" xmlns:a16="http://schemas.microsoft.com/office/drawing/2014/main" id="{B03AB5D7-06B4-42B5-B733-07AB072474F7}"/>
              </a:ext>
            </a:extLst>
          </p:cNvPr>
          <p:cNvSpPr/>
          <p:nvPr/>
        </p:nvSpPr>
        <p:spPr>
          <a:xfrm>
            <a:off x="5611472" y="2319338"/>
            <a:ext cx="654844" cy="3281086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="" xmlns:a16="http://schemas.microsoft.com/office/drawing/2014/main" id="{18B84E98-C9FC-43F6-A908-6B73DE872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512476"/>
              </p:ext>
            </p:extLst>
          </p:nvPr>
        </p:nvGraphicFramePr>
        <p:xfrm>
          <a:off x="946394" y="2743673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AD455FA1-0A6F-4319-BD27-5E832BB57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2135" y="2530700"/>
            <a:ext cx="359090" cy="30611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380FD7AE-C26C-4D25-A9B5-B0C3594DA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7612" y="2491611"/>
            <a:ext cx="350578" cy="39363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0B67A062-964A-4BB6-A9A9-971314B9B5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180" y="2491611"/>
            <a:ext cx="363358" cy="307456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A4E1A1D1-2140-42A9-98B5-0F087F72DD2D}"/>
              </a:ext>
            </a:extLst>
          </p:cNvPr>
          <p:cNvSpPr/>
          <p:nvPr/>
        </p:nvSpPr>
        <p:spPr>
          <a:xfrm rot="10800000">
            <a:off x="1184243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3E230F9-ACA0-4FB4-BA69-4DFBA8DC11DD}"/>
              </a:ext>
            </a:extLst>
          </p:cNvPr>
          <p:cNvSpPr txBox="1"/>
          <p:nvPr/>
        </p:nvSpPr>
        <p:spPr>
          <a:xfrm>
            <a:off x="1191385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609D99E7-3740-4F5F-9F5E-327E892221C1}"/>
              </a:ext>
            </a:extLst>
          </p:cNvPr>
          <p:cNvSpPr/>
          <p:nvPr/>
        </p:nvSpPr>
        <p:spPr>
          <a:xfrm rot="10800000">
            <a:off x="5186997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62F0AF6-1916-40D3-B439-08453F534B44}"/>
              </a:ext>
            </a:extLst>
          </p:cNvPr>
          <p:cNvSpPr txBox="1"/>
          <p:nvPr/>
        </p:nvSpPr>
        <p:spPr>
          <a:xfrm>
            <a:off x="5194139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$368,000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C9F30E82-0508-46C5-82B6-B89223BCA7CA}"/>
              </a:ext>
            </a:extLst>
          </p:cNvPr>
          <p:cNvSpPr/>
          <p:nvPr/>
        </p:nvSpPr>
        <p:spPr>
          <a:xfrm rot="10800000">
            <a:off x="9832735" y="1721747"/>
            <a:ext cx="1520588" cy="423994"/>
          </a:xfrm>
          <a:custGeom>
            <a:avLst/>
            <a:gdLst>
              <a:gd name="connsiteX0" fmla="*/ 1520588 w 1520588"/>
              <a:gd name="connsiteY0" fmla="*/ 246146 h 423994"/>
              <a:gd name="connsiteX1" fmla="*/ 1520588 w 1520588"/>
              <a:gd name="connsiteY1" fmla="*/ 246146 h 423994"/>
              <a:gd name="connsiteX2" fmla="*/ 1520588 w 1520588"/>
              <a:gd name="connsiteY2" fmla="*/ 246145 h 423994"/>
              <a:gd name="connsiteX3" fmla="*/ 1342739 w 1520588"/>
              <a:gd name="connsiteY3" fmla="*/ 423994 h 423994"/>
              <a:gd name="connsiteX4" fmla="*/ 177849 w 1520588"/>
              <a:gd name="connsiteY4" fmla="*/ 423994 h 423994"/>
              <a:gd name="connsiteX5" fmla="*/ 0 w 1520588"/>
              <a:gd name="connsiteY5" fmla="*/ 246145 h 423994"/>
              <a:gd name="connsiteX6" fmla="*/ 1 w 1520588"/>
              <a:gd name="connsiteY6" fmla="*/ 246145 h 423994"/>
              <a:gd name="connsiteX7" fmla="*/ 177850 w 1520588"/>
              <a:gd name="connsiteY7" fmla="*/ 68296 h 423994"/>
              <a:gd name="connsiteX8" fmla="*/ 679367 w 1520588"/>
              <a:gd name="connsiteY8" fmla="*/ 68296 h 423994"/>
              <a:gd name="connsiteX9" fmla="*/ 760296 w 1520588"/>
              <a:gd name="connsiteY9" fmla="*/ 0 h 423994"/>
              <a:gd name="connsiteX10" fmla="*/ 841224 w 1520588"/>
              <a:gd name="connsiteY10" fmla="*/ 68297 h 423994"/>
              <a:gd name="connsiteX11" fmla="*/ 1342739 w 1520588"/>
              <a:gd name="connsiteY11" fmla="*/ 68297 h 423994"/>
              <a:gd name="connsiteX12" fmla="*/ 1506612 w 1520588"/>
              <a:gd name="connsiteY12" fmla="*/ 176919 h 423994"/>
              <a:gd name="connsiteX13" fmla="*/ 1520588 w 1520588"/>
              <a:gd name="connsiteY13" fmla="*/ 246146 h 423994"/>
              <a:gd name="connsiteX14" fmla="*/ 1506612 w 1520588"/>
              <a:gd name="connsiteY14" fmla="*/ 315372 h 423994"/>
              <a:gd name="connsiteX15" fmla="*/ 1342739 w 1520588"/>
              <a:gd name="connsiteY15" fmla="*/ 423994 h 4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20588" h="423994">
                <a:moveTo>
                  <a:pt x="1520588" y="246146"/>
                </a:moveTo>
                <a:lnTo>
                  <a:pt x="1520588" y="246146"/>
                </a:lnTo>
                <a:lnTo>
                  <a:pt x="1520588" y="246145"/>
                </a:lnTo>
                <a:close/>
                <a:moveTo>
                  <a:pt x="1342739" y="423994"/>
                </a:moveTo>
                <a:lnTo>
                  <a:pt x="177849" y="423994"/>
                </a:lnTo>
                <a:cubicBezTo>
                  <a:pt x="79626" y="423994"/>
                  <a:pt x="0" y="344368"/>
                  <a:pt x="0" y="246145"/>
                </a:cubicBezTo>
                <a:lnTo>
                  <a:pt x="1" y="246145"/>
                </a:lnTo>
                <a:cubicBezTo>
                  <a:pt x="1" y="147922"/>
                  <a:pt x="79627" y="68296"/>
                  <a:pt x="177850" y="68296"/>
                </a:cubicBezTo>
                <a:lnTo>
                  <a:pt x="679367" y="68296"/>
                </a:lnTo>
                <a:lnTo>
                  <a:pt x="760296" y="0"/>
                </a:lnTo>
                <a:lnTo>
                  <a:pt x="841224" y="68297"/>
                </a:lnTo>
                <a:lnTo>
                  <a:pt x="1342739" y="68297"/>
                </a:lnTo>
                <a:cubicBezTo>
                  <a:pt x="1416406" y="68297"/>
                  <a:pt x="1479613" y="113087"/>
                  <a:pt x="1506612" y="176919"/>
                </a:cubicBezTo>
                <a:lnTo>
                  <a:pt x="1520588" y="246146"/>
                </a:lnTo>
                <a:lnTo>
                  <a:pt x="1506612" y="315372"/>
                </a:lnTo>
                <a:cubicBezTo>
                  <a:pt x="1479613" y="379204"/>
                  <a:pt x="1416406" y="423994"/>
                  <a:pt x="1342739" y="4239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0FE6E65-DDC7-4133-B2AE-02E0E1C354B5}"/>
              </a:ext>
            </a:extLst>
          </p:cNvPr>
          <p:cNvSpPr txBox="1"/>
          <p:nvPr/>
        </p:nvSpPr>
        <p:spPr>
          <a:xfrm>
            <a:off x="9839877" y="1764167"/>
            <a:ext cx="1520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$399,000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9164A883-2187-4DC5-B621-74DF509461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D4B3C50-7C5B-4784-AD9D-1F38283EF7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17618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571" y="1381378"/>
            <a:ext cx="4583845" cy="50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868309" y="211741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818" y="421565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524530" y="4436671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3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sing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relationship between this script and the other. These 2 scripts are imported.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namespace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5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Namespace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右中かっこ 5"/>
          <p:cNvSpPr/>
          <p:nvPr/>
        </p:nvSpPr>
        <p:spPr>
          <a:xfrm>
            <a:off x="2669525" y="2187542"/>
            <a:ext cx="99674" cy="30863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中かっこ 45"/>
          <p:cNvSpPr/>
          <p:nvPr/>
        </p:nvSpPr>
        <p:spPr>
          <a:xfrm flipH="1">
            <a:off x="1176886" y="2708301"/>
            <a:ext cx="102563" cy="34064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中かっこ 46"/>
          <p:cNvSpPr/>
          <p:nvPr/>
        </p:nvSpPr>
        <p:spPr>
          <a:xfrm>
            <a:off x="5331840" y="3284675"/>
            <a:ext cx="93889" cy="265675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2227493" y="3284675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2227493" y="5949869"/>
            <a:ext cx="29035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820561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5271657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Start()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statements is used to express the class has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function.</a:t>
            </a:r>
            <a:b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and () are described later.</a:t>
            </a: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Functions are also scoped by “{“ and “}”.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1" y="4853494"/>
            <a:ext cx="4399907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Function (Method)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</a:t>
            </a:r>
            <a:r>
              <a:rPr lang="en-US" sz="16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ublic class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statements is used to express the script has folowing class.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has “SpawnerSample</a:t>
            </a:r>
            <a:r>
              <a:rPr lang="en-US" altLang="ja-JP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” class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“{“ and “}” show the class range (scope).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6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Class Definitions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81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772148F-4CC6-41FD-98F3-ED6F233B6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407B6AC-8325-4021-85E7-B4B4B92AFE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858907C-B958-44B2-A7B8-56526B2986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75%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5409413-D581-40C5-A459-797F5F5A26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91%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8B07EEC-4761-48BD-BEB8-CAF9B59948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19%</a:t>
            </a:r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82D5EA6-DE6C-4573-AD96-B67F0E9F2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63117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0A15D62-6E68-4E93-B6CB-EEB094FEBB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95B9802-9F20-41F1-9B7E-5D6551B5FC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0740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in urna vel arcu congue mattis vitae aliquam.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9661B918-771F-4EB6-A1EF-9BE228FBDD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60740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Nam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ullamcorper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A2D2A64-C0CD-48AE-A863-B1CB97D2D2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64713" y="5704030"/>
            <a:ext cx="2394320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2F82E58-3449-4C7B-995D-F03DBD5E31D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64713" y="5430091"/>
            <a:ext cx="2394320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ante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="" xmlns:a16="http://schemas.microsoft.com/office/drawing/2014/main" id="{C40A7200-2E89-4773-8A3A-0F45D112D7C7}"/>
              </a:ext>
            </a:extLst>
          </p:cNvPr>
          <p:cNvSpPr/>
          <p:nvPr/>
        </p:nvSpPr>
        <p:spPr>
          <a:xfrm>
            <a:off x="1582720" y="1917805"/>
            <a:ext cx="1944304" cy="1944304"/>
          </a:xfrm>
          <a:prstGeom prst="arc">
            <a:avLst>
              <a:gd name="adj1" fmla="val 20088086"/>
              <a:gd name="adj2" fmla="val 12359146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Arc 48">
            <a:extLst>
              <a:ext uri="{FF2B5EF4-FFF2-40B4-BE49-F238E27FC236}">
                <a16:creationId xmlns="" xmlns:a16="http://schemas.microsoft.com/office/drawing/2014/main" id="{1A653566-81F4-41CB-963F-9B5D13A052FC}"/>
              </a:ext>
            </a:extLst>
          </p:cNvPr>
          <p:cNvSpPr/>
          <p:nvPr/>
        </p:nvSpPr>
        <p:spPr>
          <a:xfrm>
            <a:off x="5080986" y="1917805"/>
            <a:ext cx="1944304" cy="1944304"/>
          </a:xfrm>
          <a:prstGeom prst="arc">
            <a:avLst>
              <a:gd name="adj1" fmla="val 17725495"/>
              <a:gd name="adj2" fmla="val 14825098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Arc 49">
            <a:extLst>
              <a:ext uri="{FF2B5EF4-FFF2-40B4-BE49-F238E27FC236}">
                <a16:creationId xmlns="" xmlns:a16="http://schemas.microsoft.com/office/drawing/2014/main" id="{BD415423-9D2E-4A8F-987E-8CF2EF5E71AB}"/>
              </a:ext>
            </a:extLst>
          </p:cNvPr>
          <p:cNvSpPr/>
          <p:nvPr/>
        </p:nvSpPr>
        <p:spPr>
          <a:xfrm>
            <a:off x="8585434" y="1917805"/>
            <a:ext cx="1944304" cy="1944304"/>
          </a:xfrm>
          <a:prstGeom prst="arc">
            <a:avLst>
              <a:gd name="adj1" fmla="val 3153539"/>
              <a:gd name="adj2" fmla="val 7664939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DEBE7525-F637-4DC2-9441-3E06D4E2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52" y="4388480"/>
            <a:ext cx="582324" cy="50410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EC3D7479-0A71-4204-8810-10CD00266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4232" y="4406807"/>
            <a:ext cx="477811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1490C851-7841-4B93-AA72-E656EA2B6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692" y="4417475"/>
            <a:ext cx="597787" cy="44611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="" xmlns:a16="http://schemas.microsoft.com/office/drawing/2014/main" id="{0D1CD275-1273-4386-8763-64BD10C0D7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9" name="Slide Number Placeholder 18">
            <a:extLst>
              <a:ext uri="{FF2B5EF4-FFF2-40B4-BE49-F238E27FC236}">
                <a16:creationId xmlns="" xmlns:a16="http://schemas.microsoft.com/office/drawing/2014/main" id="{6FD6C91C-23E7-481F-BF4F-E0242F1C00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901411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F9E933C-9530-4B87-B9AD-383B69EF8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127A3FA-DFC4-46BC-8C09-86E0251EB1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C4B52598-1FB3-4BD9-A051-A5E89E06FE08}"/>
              </a:ext>
            </a:extLst>
          </p:cNvPr>
          <p:cNvCxnSpPr>
            <a:cxnSpLocks/>
          </p:cNvCxnSpPr>
          <p:nvPr/>
        </p:nvCxnSpPr>
        <p:spPr>
          <a:xfrm>
            <a:off x="601661" y="4317096"/>
            <a:ext cx="1071993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Top Corners Rounded 39">
            <a:extLst>
              <a:ext uri="{FF2B5EF4-FFF2-40B4-BE49-F238E27FC236}">
                <a16:creationId xmlns="" xmlns:a16="http://schemas.microsoft.com/office/drawing/2014/main" id="{97A7EEF3-2889-4735-9B61-F67CD2A2A7FB}"/>
              </a:ext>
            </a:extLst>
          </p:cNvPr>
          <p:cNvSpPr/>
          <p:nvPr/>
        </p:nvSpPr>
        <p:spPr>
          <a:xfrm rot="10800000">
            <a:off x="7608650" y="4317097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0" name="Rectangle: Top Corners Rounded 49">
            <a:extLst>
              <a:ext uri="{FF2B5EF4-FFF2-40B4-BE49-F238E27FC236}">
                <a16:creationId xmlns="" xmlns:a16="http://schemas.microsoft.com/office/drawing/2014/main" id="{6978DD7C-2264-493A-8AA1-243A0A13E169}"/>
              </a:ext>
            </a:extLst>
          </p:cNvPr>
          <p:cNvSpPr/>
          <p:nvPr/>
        </p:nvSpPr>
        <p:spPr>
          <a:xfrm rot="10800000">
            <a:off x="3614293" y="4317096"/>
            <a:ext cx="654844" cy="1477865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tx1">
                  <a:lumMod val="40000"/>
                  <a:lumOff val="60000"/>
                  <a:alpha val="80000"/>
                </a:schemeClr>
              </a:gs>
              <a:gs pos="100000">
                <a:schemeClr val="tx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="" xmlns:a16="http://schemas.microsoft.com/office/drawing/2014/main" id="{386E6208-A2AC-44C5-B542-3E6FEF50873D}"/>
              </a:ext>
            </a:extLst>
          </p:cNvPr>
          <p:cNvSpPr/>
          <p:nvPr/>
        </p:nvSpPr>
        <p:spPr>
          <a:xfrm>
            <a:off x="10272340" y="2055007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="" xmlns:a16="http://schemas.microsoft.com/office/drawing/2014/main" id="{83F60058-E919-434F-A8B9-7FBCF2A52553}"/>
              </a:ext>
            </a:extLst>
          </p:cNvPr>
          <p:cNvSpPr/>
          <p:nvPr/>
        </p:nvSpPr>
        <p:spPr>
          <a:xfrm>
            <a:off x="1617115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="" xmlns:a16="http://schemas.microsoft.com/office/drawing/2014/main" id="{010812B3-F5EF-4D74-8F1C-CF00DF23CB4E}"/>
              </a:ext>
            </a:extLst>
          </p:cNvPr>
          <p:cNvSpPr/>
          <p:nvPr/>
        </p:nvSpPr>
        <p:spPr>
          <a:xfrm>
            <a:off x="5611472" y="2056399"/>
            <a:ext cx="654844" cy="2262089"/>
          </a:xfrm>
          <a:prstGeom prst="round2SameRect">
            <a:avLst>
              <a:gd name="adj1" fmla="val 26596"/>
              <a:gd name="adj2" fmla="val 0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chemeClr val="tx1"/>
              </a:solidFill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E4B62572-2FDD-452F-9568-845EA44C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06768"/>
              </p:ext>
            </p:extLst>
          </p:nvPr>
        </p:nvGraphicFramePr>
        <p:xfrm>
          <a:off x="946394" y="2480734"/>
          <a:ext cx="10154067" cy="3790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Freeform: Shape 57">
            <a:extLst>
              <a:ext uri="{FF2B5EF4-FFF2-40B4-BE49-F238E27FC236}">
                <a16:creationId xmlns="" xmlns:a16="http://schemas.microsoft.com/office/drawing/2014/main" id="{092EFB9A-3919-4F86-AF9E-29A2AEC4803F}"/>
              </a:ext>
            </a:extLst>
          </p:cNvPr>
          <p:cNvSpPr/>
          <p:nvPr/>
        </p:nvSpPr>
        <p:spPr>
          <a:xfrm rot="16200000">
            <a:off x="2896340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D3AF67F-9B19-454B-B1A0-0462DA8703F3}"/>
              </a:ext>
            </a:extLst>
          </p:cNvPr>
          <p:cNvSpPr txBox="1"/>
          <p:nvPr/>
        </p:nvSpPr>
        <p:spPr>
          <a:xfrm>
            <a:off x="2426979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$345,000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7F035112-3779-413F-8D22-304DBEE188EB}"/>
              </a:ext>
            </a:extLst>
          </p:cNvPr>
          <p:cNvSpPr/>
          <p:nvPr/>
        </p:nvSpPr>
        <p:spPr>
          <a:xfrm rot="16200000">
            <a:off x="6891817" y="1749091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8053543-5F4C-4703-9DB2-C1AA7CA2B680}"/>
              </a:ext>
            </a:extLst>
          </p:cNvPr>
          <p:cNvSpPr txBox="1"/>
          <p:nvPr/>
        </p:nvSpPr>
        <p:spPr>
          <a:xfrm>
            <a:off x="6422456" y="2278044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$365,000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="" xmlns:a16="http://schemas.microsoft.com/office/drawing/2014/main" id="{2D5C6A89-3178-4B1A-85A1-63AE793A634D}"/>
              </a:ext>
            </a:extLst>
          </p:cNvPr>
          <p:cNvSpPr/>
          <p:nvPr/>
        </p:nvSpPr>
        <p:spPr>
          <a:xfrm rot="5400000">
            <a:off x="9317199" y="1745202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2EFB86E-04AE-46E4-983F-4640C9056F3E}"/>
              </a:ext>
            </a:extLst>
          </p:cNvPr>
          <p:cNvSpPr txBox="1"/>
          <p:nvPr/>
        </p:nvSpPr>
        <p:spPr>
          <a:xfrm>
            <a:off x="8838424" y="2275058"/>
            <a:ext cx="126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$395,000</a:t>
            </a:r>
            <a:endParaRPr lang="ro-RO" sz="1200">
              <a:solidFill>
                <a:schemeClr val="accent1"/>
              </a:solidFill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="" xmlns:a16="http://schemas.microsoft.com/office/drawing/2014/main" id="{757AA732-EE10-4FC6-BC66-234420A81800}"/>
              </a:ext>
            </a:extLst>
          </p:cNvPr>
          <p:cNvSpPr/>
          <p:nvPr/>
        </p:nvSpPr>
        <p:spPr>
          <a:xfrm rot="16200000">
            <a:off x="4838711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13C220E-B9E0-41B4-A4E0-1FAF517BEF15}"/>
              </a:ext>
            </a:extLst>
          </p:cNvPr>
          <p:cNvSpPr txBox="1"/>
          <p:nvPr/>
        </p:nvSpPr>
        <p:spPr>
          <a:xfrm>
            <a:off x="4369350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$-86,000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8017F6E8-D766-4396-8DA8-1B28730E7871}"/>
              </a:ext>
            </a:extLst>
          </p:cNvPr>
          <p:cNvSpPr/>
          <p:nvPr/>
        </p:nvSpPr>
        <p:spPr>
          <a:xfrm rot="16200000">
            <a:off x="8833068" y="4846654"/>
            <a:ext cx="329639" cy="1334906"/>
          </a:xfrm>
          <a:custGeom>
            <a:avLst/>
            <a:gdLst>
              <a:gd name="connsiteX0" fmla="*/ 164818 w 329639"/>
              <a:gd name="connsiteY0" fmla="*/ 1334906 h 1334906"/>
              <a:gd name="connsiteX1" fmla="*/ 164819 w 329639"/>
              <a:gd name="connsiteY1" fmla="*/ 1334906 h 1334906"/>
              <a:gd name="connsiteX2" fmla="*/ 164819 w 329639"/>
              <a:gd name="connsiteY2" fmla="*/ 1334906 h 1334906"/>
              <a:gd name="connsiteX3" fmla="*/ 0 w 329639"/>
              <a:gd name="connsiteY3" fmla="*/ 1170087 h 1334906"/>
              <a:gd name="connsiteX4" fmla="*/ 0 w 329639"/>
              <a:gd name="connsiteY4" fmla="*/ 211243 h 1334906"/>
              <a:gd name="connsiteX5" fmla="*/ 100665 w 329639"/>
              <a:gd name="connsiteY5" fmla="*/ 59376 h 1334906"/>
              <a:gd name="connsiteX6" fmla="*/ 111882 w 329639"/>
              <a:gd name="connsiteY6" fmla="*/ 57111 h 1334906"/>
              <a:gd name="connsiteX7" fmla="*/ 164819 w 329639"/>
              <a:gd name="connsiteY7" fmla="*/ 0 h 1334906"/>
              <a:gd name="connsiteX8" fmla="*/ 217757 w 329639"/>
              <a:gd name="connsiteY8" fmla="*/ 57112 h 1334906"/>
              <a:gd name="connsiteX9" fmla="*/ 228975 w 329639"/>
              <a:gd name="connsiteY9" fmla="*/ 59377 h 1334906"/>
              <a:gd name="connsiteX10" fmla="*/ 329639 w 329639"/>
              <a:gd name="connsiteY10" fmla="*/ 211244 h 1334906"/>
              <a:gd name="connsiteX11" fmla="*/ 329637 w 329639"/>
              <a:gd name="connsiteY11" fmla="*/ 1170087 h 1334906"/>
              <a:gd name="connsiteX12" fmla="*/ 228973 w 329639"/>
              <a:gd name="connsiteY12" fmla="*/ 1321953 h 1334906"/>
              <a:gd name="connsiteX13" fmla="*/ 164819 w 329639"/>
              <a:gd name="connsiteY13" fmla="*/ 1334906 h 1334906"/>
              <a:gd name="connsiteX14" fmla="*/ 100664 w 329639"/>
              <a:gd name="connsiteY14" fmla="*/ 1321953 h 1334906"/>
              <a:gd name="connsiteX15" fmla="*/ 0 w 329639"/>
              <a:gd name="connsiteY15" fmla="*/ 1170087 h 133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9639" h="1334906">
                <a:moveTo>
                  <a:pt x="164818" y="1334906"/>
                </a:moveTo>
                <a:lnTo>
                  <a:pt x="164819" y="1334906"/>
                </a:lnTo>
                <a:lnTo>
                  <a:pt x="164819" y="1334906"/>
                </a:lnTo>
                <a:close/>
                <a:moveTo>
                  <a:pt x="0" y="1170087"/>
                </a:moveTo>
                <a:lnTo>
                  <a:pt x="0" y="211243"/>
                </a:lnTo>
                <a:cubicBezTo>
                  <a:pt x="0" y="142972"/>
                  <a:pt x="41508" y="84397"/>
                  <a:pt x="100665" y="59376"/>
                </a:cubicBezTo>
                <a:lnTo>
                  <a:pt x="111882" y="57111"/>
                </a:lnTo>
                <a:lnTo>
                  <a:pt x="164819" y="0"/>
                </a:lnTo>
                <a:lnTo>
                  <a:pt x="217757" y="57112"/>
                </a:lnTo>
                <a:lnTo>
                  <a:pt x="228975" y="59377"/>
                </a:lnTo>
                <a:cubicBezTo>
                  <a:pt x="288131" y="84398"/>
                  <a:pt x="329639" y="142973"/>
                  <a:pt x="329639" y="211244"/>
                </a:cubicBezTo>
                <a:lnTo>
                  <a:pt x="329637" y="1170087"/>
                </a:lnTo>
                <a:cubicBezTo>
                  <a:pt x="329637" y="1238357"/>
                  <a:pt x="288129" y="1296932"/>
                  <a:pt x="228973" y="1321953"/>
                </a:cubicBezTo>
                <a:lnTo>
                  <a:pt x="164819" y="1334906"/>
                </a:lnTo>
                <a:lnTo>
                  <a:pt x="100664" y="1321953"/>
                </a:lnTo>
                <a:cubicBezTo>
                  <a:pt x="41508" y="1296932"/>
                  <a:pt x="0" y="1238357"/>
                  <a:pt x="0" y="11700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C7A8F284-73C9-48DF-90AF-EF0A8A142121}"/>
              </a:ext>
            </a:extLst>
          </p:cNvPr>
          <p:cNvSpPr txBox="1"/>
          <p:nvPr/>
        </p:nvSpPr>
        <p:spPr>
          <a:xfrm>
            <a:off x="8363707" y="5375607"/>
            <a:ext cx="13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$-136,000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3EDEDEB0-5148-4B13-AC5A-F6E7A0DD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644" y="2237120"/>
            <a:ext cx="351070" cy="35107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B38158E8-0D2E-4CC8-9AF4-19685E9CA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668" y="2228673"/>
            <a:ext cx="351070" cy="35107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52448256-B610-4182-A3B7-90FD04570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5949" y="2224938"/>
            <a:ext cx="326519" cy="35026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8B96B5D0-224C-4EE6-808F-C2683208E0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8499" y="5301983"/>
            <a:ext cx="271450" cy="35062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DF0EB91D-F841-4F0D-9560-532460C66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8613" y="5332729"/>
            <a:ext cx="442546" cy="28913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2DEC4420-0E94-4F9C-9BB0-073DDF1280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65A6F1F0-1FEF-49D5-A092-521F58EDB6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6864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EFC8AF8-1AB6-48F1-9423-019B5C47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E1ED8C-6C9C-41DA-9D76-92B439D48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354858A-6871-456C-AF7A-BCC76F2E4F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29571" y="2772278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BB8EE89B-519E-44F7-A642-1967676E36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67C1439-1C57-4EA9-9153-40016F0A54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29571" y="4053517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F1BB0905-D80B-4E4D-BBFB-433E6A94B9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Tortor</a:t>
            </a:r>
            <a:r>
              <a:rPr lang="en-US">
                <a:cs typeface="Segoe UI" panose="020B0502040204020203" pitchFamily="34" charset="0"/>
              </a:rPr>
              <a:t> Sem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A50850A8-2D4C-4001-825D-18C22FFCF4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29571" y="5286804"/>
            <a:ext cx="30826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Proin porttitor erat et vestibulum vehicula. Duis in velit venenatis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09DB86AB-65A6-4F1C-83BA-0D0A4BA61E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Luctus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="" xmlns:a16="http://schemas.microsoft.com/office/drawing/2014/main" id="{A54464B9-DCCE-497B-8DD8-ABD1E2F7B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042851"/>
              </p:ext>
            </p:extLst>
          </p:nvPr>
        </p:nvGraphicFramePr>
        <p:xfrm>
          <a:off x="615752" y="1821851"/>
          <a:ext cx="6322353" cy="431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332E1ACB-F254-46E8-8832-9EB79975F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747" y="2757882"/>
            <a:ext cx="449146" cy="42062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FBA080A1-B646-4A2D-9DF8-1DD686AC0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7747" y="4105318"/>
            <a:ext cx="466396" cy="28973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03AB3-C382-49AD-A82A-C6D9F8C31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7747" y="5256806"/>
            <a:ext cx="468553" cy="448472"/>
          </a:xfrm>
          <a:prstGeom prst="rect">
            <a:avLst/>
          </a:prstGeom>
        </p:spPr>
      </p:pic>
      <p:sp>
        <p:nvSpPr>
          <p:cNvPr id="42" name="Footer Placeholder 41">
            <a:extLst>
              <a:ext uri="{FF2B5EF4-FFF2-40B4-BE49-F238E27FC236}">
                <a16:creationId xmlns="" xmlns:a16="http://schemas.microsoft.com/office/drawing/2014/main" id="{4585ADAE-14F0-4DBA-87B8-36666FE43D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3" name="Slide Number Placeholder 42">
            <a:extLst>
              <a:ext uri="{FF2B5EF4-FFF2-40B4-BE49-F238E27FC236}">
                <a16:creationId xmlns="" xmlns:a16="http://schemas.microsoft.com/office/drawing/2014/main" id="{433BA9A0-F8EB-49F1-9F6A-2C391BD1EB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049888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C24A207-A68D-4895-935E-8D8780B439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9CE08CE-30EB-49B5-BF0D-8AB71FAF8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D6A4A0-CF4D-47C1-A717-EF1C5AF9E7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829972"/>
            <a:ext cx="5025511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A02C28-CBD2-433B-8BBF-4F225C9FF8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41907"/>
            <a:ext cx="502550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B46C4D3-E8F2-426C-BA95-2E9A7FED5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325" y="5829972"/>
            <a:ext cx="5025511" cy="523220"/>
          </a:xfrm>
        </p:spPr>
        <p:txBody>
          <a:bodyPr/>
          <a:lstStyle/>
          <a:p>
            <a:pPr algn="r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 Neque porro quisquam est, qui dolorem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0CE9FCC9-7DA8-4E5C-83C5-E893B1567E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51325" y="5441907"/>
            <a:ext cx="5025509" cy="464423"/>
          </a:xfrm>
        </p:spPr>
        <p:txBody>
          <a:bodyPr/>
          <a:lstStyle/>
          <a:p>
            <a:pPr algn="r"/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BCE36F6-1D2F-4D92-843E-E24DDAE741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VS</a:t>
            </a:r>
            <a:endParaRPr lang="ro-RO"/>
          </a:p>
        </p:txBody>
      </p:sp>
      <p:graphicFrame>
        <p:nvGraphicFramePr>
          <p:cNvPr id="40" name="Chart 39">
            <a:extLst>
              <a:ext uri="{FF2B5EF4-FFF2-40B4-BE49-F238E27FC236}">
                <a16:creationId xmlns="" xmlns:a16="http://schemas.microsoft.com/office/drawing/2014/main" id="{1DF68B69-F367-4932-9F40-F5092CE0D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4211"/>
              </p:ext>
            </p:extLst>
          </p:nvPr>
        </p:nvGraphicFramePr>
        <p:xfrm>
          <a:off x="1033252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="" xmlns:a16="http://schemas.microsoft.com/office/drawing/2014/main" id="{03F95A88-4A20-4AA6-98AA-7C7ADD9D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168880"/>
              </p:ext>
            </p:extLst>
          </p:nvPr>
        </p:nvGraphicFramePr>
        <p:xfrm>
          <a:off x="7108070" y="2082081"/>
          <a:ext cx="4028942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9B55D065-E55E-4CE4-BE0E-F75925CC2DB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AEE44DD1-3C3F-4423-BD1B-2EE72BB8C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2679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ED07BD9-09D4-4147-BB3D-3E2472C041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987A6DD-DE7D-479D-98F2-4D3BE28F11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6DE6413-92B6-402E-9B7F-488CFDD24E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3277034-4F53-4D4B-9D88-5E284FE617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="" xmlns:a16="http://schemas.microsoft.com/office/drawing/2014/main" id="{C74E2DE1-BFFA-4B82-8A1C-DFABAA98C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512998"/>
              </p:ext>
            </p:extLst>
          </p:nvPr>
        </p:nvGraphicFramePr>
        <p:xfrm>
          <a:off x="1040406" y="2157871"/>
          <a:ext cx="10154067" cy="319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Graphic 31">
            <a:extLst>
              <a:ext uri="{FF2B5EF4-FFF2-40B4-BE49-F238E27FC236}">
                <a16:creationId xmlns="" xmlns:a16="http://schemas.microsoft.com/office/drawing/2014/main" id="{1A0DAC4D-D46C-4A65-B663-E2E470736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246" y="1986338"/>
            <a:ext cx="401317" cy="343061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5792B1EF-61F8-4829-AE34-930779CCDF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3A2CB695-FD86-4FD7-B295-889BD36A48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288128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1E300EB-55B4-4718-AFD5-CFEFFA7081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8D8108A-448C-4306-9722-C83BC0FD6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4EB6C442-19B4-4566-BE4A-7D73EDBE82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5B0BD34-76B9-4AD4-9237-F0C45E9D9F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1E08DF8-AE1E-4FC0-B2F9-AB18FC0206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06227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BF8072D-913E-4A75-A429-2C4447EE1C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06227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1A28ED19-0C82-450C-97EC-CF9A0D3260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83765" y="5778284"/>
            <a:ext cx="3190730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amet, consectetur.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6AD3CC6-D833-42A5-A3F7-62F1AEF3A6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83765" y="5409269"/>
            <a:ext cx="3190729" cy="464423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Short description</a:t>
            </a:r>
            <a:endParaRPr lang="ro-RO">
              <a:cs typeface="Segoe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="" xmlns:a16="http://schemas.microsoft.com/office/drawing/2014/main" id="{68F7EC10-C164-4217-BB9F-C8A177E84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770702"/>
              </p:ext>
            </p:extLst>
          </p:nvPr>
        </p:nvGraphicFramePr>
        <p:xfrm>
          <a:off x="103325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="" xmlns:a16="http://schemas.microsoft.com/office/drawing/2014/main" id="{765AB861-2E8C-44F3-B65A-97FF1D673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05527"/>
              </p:ext>
            </p:extLst>
          </p:nvPr>
        </p:nvGraphicFramePr>
        <p:xfrm>
          <a:off x="8388333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="" xmlns:a16="http://schemas.microsoft.com/office/drawing/2014/main" id="{7F7286B3-406C-43E9-A534-7505A506B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746527"/>
              </p:ext>
            </p:extLst>
          </p:nvPr>
        </p:nvGraphicFramePr>
        <p:xfrm>
          <a:off x="4710792" y="2157872"/>
          <a:ext cx="2768078" cy="293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3D68EB65-93E9-4C2D-AA40-A3A36FFCD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1008" y="1945489"/>
            <a:ext cx="345635" cy="3895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FF2D54DD-6CF3-4C53-91A6-45B4D7FAA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269" y="1964539"/>
            <a:ext cx="317869" cy="3401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61C4E8C1-B8AE-4AFA-B713-834E0874D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4137" y="1977679"/>
            <a:ext cx="355351" cy="313893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E6B0173B-8C56-42B7-8971-6ED34FB1B5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9" name="Slide Number Placeholder 28">
            <a:extLst>
              <a:ext uri="{FF2B5EF4-FFF2-40B4-BE49-F238E27FC236}">
                <a16:creationId xmlns="" xmlns:a16="http://schemas.microsoft.com/office/drawing/2014/main" id="{0FC21C07-0377-4934-9599-37715A15BB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02184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CBA2C67-64AD-403F-922D-C13B391515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4C44051-A18C-4843-A970-2CFEFCF19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CF6DF09-1683-49B2-8917-5CE6E0CA6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688" y="5951223"/>
            <a:ext cx="10545814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 ab illo inventore veritatis et quasi architecto beatae vitae.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189714A9-C970-4CD9-8924-CDD6F39BA8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688" y="5563158"/>
            <a:ext cx="10545810" cy="464423"/>
          </a:xfrm>
        </p:spPr>
        <p:txBody>
          <a:bodyPr/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Short 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description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="" xmlns:a16="http://schemas.microsoft.com/office/drawing/2014/main" id="{C63F5FC4-55C5-4BD1-8270-96293299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2001" y="1968294"/>
            <a:ext cx="396511" cy="342441"/>
          </a:xfrm>
          <a:prstGeom prst="rect">
            <a:avLst/>
          </a:prstGeom>
        </p:spPr>
      </p:pic>
      <p:graphicFrame>
        <p:nvGraphicFramePr>
          <p:cNvPr id="29" name="Chart 28">
            <a:extLst>
              <a:ext uri="{FF2B5EF4-FFF2-40B4-BE49-F238E27FC236}">
                <a16:creationId xmlns="" xmlns:a16="http://schemas.microsoft.com/office/drawing/2014/main" id="{DA32539A-AE18-4FA6-B6CD-25CDC8ADC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080689"/>
              </p:ext>
            </p:extLst>
          </p:nvPr>
        </p:nvGraphicFramePr>
        <p:xfrm>
          <a:off x="1033251" y="2157872"/>
          <a:ext cx="10139573" cy="320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="" xmlns:a16="http://schemas.microsoft.com/office/drawing/2014/main" id="{E9436852-1E45-4007-9B36-31EC1ED94F6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520B7C3C-308F-4630-A34B-8C4F48762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5444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03722D7-FCA9-4E85-AAF5-31900F1896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5925D30-3934-4174-8C15-192F1035F7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76%</a:t>
            </a:r>
            <a:endParaRPr lang="ro-RO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1982B8A-72E4-4952-BF44-45256E5BD5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90%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D775D7E-13FE-4431-BC38-0C9AF3C80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BC60A67-C328-4F92-8838-D08194AB4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059C01D4-627E-479F-AC36-29E97E5854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68%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60E5A7E-0991-4B62-8DB9-E962A4FAB82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46251A-F6D2-4C51-9AC2-31CCFB247E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0F692F11-3B40-453D-A919-E065BBF09B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Neque porro quisquam est, qui dolorem ipsum quia dolor sit amet. Sed ut perspiciatis unde omnis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3154DCA8-56F2-4F3A-B2E0-B5FAE32DF3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non </a:t>
            </a:r>
            <a:r>
              <a:rPr lang="en-US" err="1">
                <a:cs typeface="Segoe UI" panose="020B0502040204020203" pitchFamily="34" charset="0"/>
              </a:rPr>
              <a:t>elit</a:t>
            </a:r>
            <a:r>
              <a:rPr lang="en-US">
                <a:cs typeface="Segoe UI" panose="020B0502040204020203" pitchFamily="34" charset="0"/>
              </a:rPr>
              <a:t> convallis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A6A572-62B9-45B9-91E6-C7FCEF6F0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 vero eos et accusamus et iusto odio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5851A2-52D0-42B3-A039-E630ADC74E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 ante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D540EA-92A2-4698-83C3-4589D9902B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2A6FBB-F282-48FF-BDB9-B804AA78B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Nunc porta </a:t>
            </a:r>
            <a:r>
              <a:rPr lang="en-US" err="1">
                <a:cs typeface="Segoe UI" panose="020B0502040204020203" pitchFamily="34" charset="0"/>
              </a:rPr>
              <a:t>sodales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4CFADBC-16F8-4A51-A7D7-EC3B7540CE13}"/>
              </a:ext>
            </a:extLst>
          </p:cNvPr>
          <p:cNvSpPr/>
          <p:nvPr/>
        </p:nvSpPr>
        <p:spPr>
          <a:xfrm flipH="1">
            <a:off x="1050764" y="2105407"/>
            <a:ext cx="3759845" cy="3759845"/>
          </a:xfrm>
          <a:prstGeom prst="arc">
            <a:avLst>
              <a:gd name="adj1" fmla="val 16199235"/>
              <a:gd name="adj2" fmla="val 9025280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F18130DE-AD94-4979-93C0-3EC8F46259F9}"/>
              </a:ext>
            </a:extLst>
          </p:cNvPr>
          <p:cNvSpPr/>
          <p:nvPr/>
        </p:nvSpPr>
        <p:spPr>
          <a:xfrm flipH="1">
            <a:off x="1409869" y="2462933"/>
            <a:ext cx="3049511" cy="3049511"/>
          </a:xfrm>
          <a:prstGeom prst="arc">
            <a:avLst>
              <a:gd name="adj1" fmla="val 16222738"/>
              <a:gd name="adj2" fmla="val 1113231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8" name="Arc 57">
            <a:extLst>
              <a:ext uri="{FF2B5EF4-FFF2-40B4-BE49-F238E27FC236}">
                <a16:creationId xmlns="" xmlns:a16="http://schemas.microsoft.com/office/drawing/2014/main" id="{56168217-55F4-4D83-94DD-FB6867E77D22}"/>
              </a:ext>
            </a:extLst>
          </p:cNvPr>
          <p:cNvSpPr/>
          <p:nvPr/>
        </p:nvSpPr>
        <p:spPr>
          <a:xfrm flipH="1">
            <a:off x="1760232" y="2813298"/>
            <a:ext cx="2351606" cy="2351606"/>
          </a:xfrm>
          <a:prstGeom prst="arc">
            <a:avLst>
              <a:gd name="adj1" fmla="val 16222738"/>
              <a:gd name="adj2" fmla="val 13825044"/>
            </a:avLst>
          </a:prstGeom>
          <a:ln w="130175" cap="rnd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4241B712-958A-4921-A34E-D85D5036A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4936" y="3673897"/>
            <a:ext cx="571500" cy="647700"/>
          </a:xfrm>
          <a:prstGeom prst="rect">
            <a:avLst/>
          </a:prstGeom>
        </p:spPr>
      </p:pic>
      <p:sp>
        <p:nvSpPr>
          <p:cNvPr id="70" name="AutoShape 1">
            <a:extLst>
              <a:ext uri="{FF2B5EF4-FFF2-40B4-BE49-F238E27FC236}">
                <a16:creationId xmlns="" xmlns:a16="http://schemas.microsoft.com/office/drawing/2014/main" id="{CE73ABF3-B58A-4C68-8991-150B463A2517}"/>
              </a:ext>
            </a:extLst>
          </p:cNvPr>
          <p:cNvSpPr>
            <a:spLocks/>
          </p:cNvSpPr>
          <p:nvPr/>
        </p:nvSpPr>
        <p:spPr bwMode="auto">
          <a:xfrm rot="6300000">
            <a:off x="6593557" y="2183631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1" name="AutoShape 1">
            <a:extLst>
              <a:ext uri="{FF2B5EF4-FFF2-40B4-BE49-F238E27FC236}">
                <a16:creationId xmlns="" xmlns:a16="http://schemas.microsoft.com/office/drawing/2014/main" id="{84289EB8-0085-4199-BC75-168C33992E42}"/>
              </a:ext>
            </a:extLst>
          </p:cNvPr>
          <p:cNvSpPr>
            <a:spLocks/>
          </p:cNvSpPr>
          <p:nvPr/>
        </p:nvSpPr>
        <p:spPr bwMode="auto">
          <a:xfrm rot="6300000">
            <a:off x="6600549" y="3438995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50592373-B628-492B-9072-AFBF6DBF4DD0}"/>
              </a:ext>
            </a:extLst>
          </p:cNvPr>
          <p:cNvSpPr>
            <a:spLocks/>
          </p:cNvSpPr>
          <p:nvPr/>
        </p:nvSpPr>
        <p:spPr bwMode="auto">
          <a:xfrm rot="6300000">
            <a:off x="6593558" y="4694358"/>
            <a:ext cx="907844" cy="88434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4C0BB19-2539-4679-A071-D6CA05948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6443" y="2442764"/>
            <a:ext cx="538127" cy="34546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492EDF2-966B-4194-B4C6-CD889235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717" y="3612455"/>
            <a:ext cx="380992" cy="478108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52466D3C-73F8-407A-9DF1-96226019F4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77" y="4914873"/>
            <a:ext cx="449610" cy="421509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D35444C0-F290-4800-BF4F-EC3E7BE1BD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2381C490-524E-4CCA-8164-CAAD26A1E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6C50A30-6D81-4067-849D-9D16CAC167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369404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">
            <a:extLst>
              <a:ext uri="{FF2B5EF4-FFF2-40B4-BE49-F238E27FC236}">
                <a16:creationId xmlns="" xmlns:a16="http://schemas.microsoft.com/office/drawing/2014/main" id="{09788C3E-AC82-451A-9551-9FB3F1C2ABB2}"/>
              </a:ext>
            </a:extLst>
          </p:cNvPr>
          <p:cNvSpPr>
            <a:spLocks/>
          </p:cNvSpPr>
          <p:nvPr/>
        </p:nvSpPr>
        <p:spPr bwMode="auto">
          <a:xfrm rot="6300000">
            <a:off x="5520896" y="-1777482"/>
            <a:ext cx="8492877" cy="827303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927129F-49E6-4F9A-A89A-4D8A79CB2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CHARTS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PAGE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C62BC53-3DE8-46B4-9FAC-A060AFEDD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71070E4-7634-49A2-BDBA-42E020E5727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SALES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A9DAC8C-B2ED-4E03-870A-6B1B2E19B40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$120,000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850FBC0-8DCF-46C8-97D8-30D6002C39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USERS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E35A4DC-0DAE-4078-BDFC-C181BC5D0F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1,235</a:t>
            </a:r>
            <a:endParaRPr lang="ro-RO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EB00566-669D-4044-A2ED-305869935D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NEW CUSTOMERS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A0E74D5-5ACB-4FAD-B8BD-B56DC0DF0F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56</a:t>
            </a:r>
            <a:endParaRPr lang="ro-RO"/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B8D36EEF-B0EB-463C-BD1B-E56E9C09B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9895" y="2086746"/>
            <a:ext cx="659206" cy="900069"/>
          </a:xfrm>
          <a:prstGeom prst="rect">
            <a:avLst/>
          </a:prstGeom>
        </p:spPr>
      </p:pic>
      <p:graphicFrame>
        <p:nvGraphicFramePr>
          <p:cNvPr id="57" name="Chart 56">
            <a:extLst>
              <a:ext uri="{FF2B5EF4-FFF2-40B4-BE49-F238E27FC236}">
                <a16:creationId xmlns="" xmlns:a16="http://schemas.microsoft.com/office/drawing/2014/main" id="{3A1E506F-690F-4DBC-9E62-1391C8CA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302097"/>
              </p:ext>
            </p:extLst>
          </p:nvPr>
        </p:nvGraphicFramePr>
        <p:xfrm>
          <a:off x="2927374" y="1952291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A6D18D4E-BE5D-40B3-99B8-2A186E59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1654" y="3606854"/>
            <a:ext cx="815687" cy="900068"/>
          </a:xfrm>
          <a:prstGeom prst="rect">
            <a:avLst/>
          </a:prstGeom>
        </p:spPr>
      </p:pic>
      <p:graphicFrame>
        <p:nvGraphicFramePr>
          <p:cNvPr id="59" name="Chart 58">
            <a:extLst>
              <a:ext uri="{FF2B5EF4-FFF2-40B4-BE49-F238E27FC236}">
                <a16:creationId xmlns="" xmlns:a16="http://schemas.microsoft.com/office/drawing/2014/main" id="{26A11A43-7A72-45D6-8311-0B9DFE3D0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630598"/>
              </p:ext>
            </p:extLst>
          </p:nvPr>
        </p:nvGraphicFramePr>
        <p:xfrm>
          <a:off x="2927374" y="3629693"/>
          <a:ext cx="1713223" cy="90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04BA475-6F03-42F0-B51F-F2B721B78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1096" y="5138728"/>
            <a:ext cx="824877" cy="882763"/>
          </a:xfrm>
          <a:prstGeom prst="rect">
            <a:avLst/>
          </a:prstGeom>
        </p:spPr>
      </p:pic>
      <p:graphicFrame>
        <p:nvGraphicFramePr>
          <p:cNvPr id="61" name="Chart 60">
            <a:extLst>
              <a:ext uri="{FF2B5EF4-FFF2-40B4-BE49-F238E27FC236}">
                <a16:creationId xmlns="" xmlns:a16="http://schemas.microsoft.com/office/drawing/2014/main" id="{17AF97ED-B39C-4711-832B-5377C7057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93805"/>
              </p:ext>
            </p:extLst>
          </p:nvPr>
        </p:nvGraphicFramePr>
        <p:xfrm>
          <a:off x="2924533" y="4986967"/>
          <a:ext cx="1713223" cy="1157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Isosceles Triangle 61">
            <a:extLst>
              <a:ext uri="{FF2B5EF4-FFF2-40B4-BE49-F238E27FC236}">
                <a16:creationId xmlns="" xmlns:a16="http://schemas.microsoft.com/office/drawing/2014/main" id="{7DCB3523-2C17-4F6A-9EB8-532C252958A7}"/>
              </a:ext>
            </a:extLst>
          </p:cNvPr>
          <p:cNvSpPr/>
          <p:nvPr/>
        </p:nvSpPr>
        <p:spPr>
          <a:xfrm rot="10800000">
            <a:off x="945514" y="4079727"/>
            <a:ext cx="114990" cy="6905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Isosceles Triangle 62">
            <a:extLst>
              <a:ext uri="{FF2B5EF4-FFF2-40B4-BE49-F238E27FC236}">
                <a16:creationId xmlns="" xmlns:a16="http://schemas.microsoft.com/office/drawing/2014/main" id="{65917896-48EA-4E38-853B-475AA15C2679}"/>
              </a:ext>
            </a:extLst>
          </p:cNvPr>
          <p:cNvSpPr/>
          <p:nvPr/>
        </p:nvSpPr>
        <p:spPr>
          <a:xfrm>
            <a:off x="945514" y="2559619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Isosceles Triangle 63">
            <a:extLst>
              <a:ext uri="{FF2B5EF4-FFF2-40B4-BE49-F238E27FC236}">
                <a16:creationId xmlns="" xmlns:a16="http://schemas.microsoft.com/office/drawing/2014/main" id="{E0E9E598-C170-420C-B9B1-B5868498F617}"/>
              </a:ext>
            </a:extLst>
          </p:cNvPr>
          <p:cNvSpPr/>
          <p:nvPr/>
        </p:nvSpPr>
        <p:spPr>
          <a:xfrm>
            <a:off x="945514" y="5594295"/>
            <a:ext cx="114990" cy="69056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Footer Placeholder 31">
            <a:extLst>
              <a:ext uri="{FF2B5EF4-FFF2-40B4-BE49-F238E27FC236}">
                <a16:creationId xmlns="" xmlns:a16="http://schemas.microsoft.com/office/drawing/2014/main" id="{53F60CDD-08CF-4F3A-8402-2646982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404ECEF1-2D68-4C4E-888D-C7CA0B05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228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FCE80E-A30C-4032-9794-AEB9997E6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626677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0C5F92D-32FB-454C-926B-95999E9DCA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F1B5B825-3FB2-4F10-B1A9-5ADD15808767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B075A007-0D0A-4263-85D1-4D95C70CDCA9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6C7D4F67-6BE6-4BDB-A484-FC4C479D7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248" y="3048832"/>
            <a:ext cx="571500" cy="4476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52835-4161-4A6F-8C77-ED3E6BD663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Photo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DDB408-77EE-4B4B-B648-0F18DEB948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116E29-FF04-415D-AB1C-294398A643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3121340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1585732"/>
            <a:ext cx="12192000" cy="4719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basics of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scripts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12" descr="ソース画像を表示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" y="1729908"/>
            <a:ext cx="1289373" cy="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8014442" y="2052118"/>
            <a:ext cx="3943622" cy="4097329"/>
          </a:xfrm>
          <a:prstGeom prst="rect">
            <a:avLst/>
          </a:prstGeom>
          <a:effectLst>
            <a:innerShdw blurRad="114300">
              <a:schemeClr val="accent2">
                <a:lumMod val="75000"/>
              </a:schemeClr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8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07288" y="3121257"/>
            <a:ext cx="198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7585" y="3505922"/>
            <a:ext cx="2385606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String tag;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public Transform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GetComponent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(string type)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 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 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 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3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726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113810" y="3121257"/>
            <a:ext cx="1800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802307" y="3505922"/>
            <a:ext cx="2340000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: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Component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bool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enabled;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isActiveAndEnabled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pic>
        <p:nvPicPr>
          <p:cNvPr id="4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14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正方形/長方形 42"/>
          <p:cNvSpPr/>
          <p:nvPr/>
        </p:nvSpPr>
        <p:spPr>
          <a:xfrm>
            <a:off x="5244203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5364025" y="3505922"/>
            <a:ext cx="2546401" cy="264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namespace </a:t>
            </a:r>
            <a:r>
              <a:rPr lang="en-US" altLang="ja-JP" sz="9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9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Behaviour</a:t>
            </a:r>
            <a:endParaRPr lang="en-US" altLang="ja-JP" sz="9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runInEditMode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bool </a:t>
            </a:r>
            <a:r>
              <a:rPr lang="en-US" altLang="ja-JP" sz="9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useGUILayout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{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//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 fact,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it is defined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elsewhere.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}</a:t>
            </a:r>
          </a:p>
          <a:p>
            <a:endParaRPr lang="en-US" altLang="ja-JP" sz="9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public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void </a:t>
            </a:r>
            <a:r>
              <a:rPr lang="en-US" altLang="ja-JP" sz="9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Update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{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// In fact, it is defined elsewhere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</a:t>
            </a: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</a:t>
            </a: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}</a:t>
            </a: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  <a:b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9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9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900">
              <a:solidFill>
                <a:schemeClr val="tx1"/>
              </a:solidFill>
              <a:latin typeface="Roboto Slab" pitchFamily="2" charset="0"/>
            </a:endParaRPr>
          </a:p>
        </p:txBody>
      </p:sp>
      <p:grpSp>
        <p:nvGrpSpPr>
          <p:cNvPr id="50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2329729" y="2716059"/>
            <a:ext cx="846284" cy="307777"/>
            <a:chOff x="4058469" y="3270892"/>
            <a:chExt cx="846284" cy="307777"/>
          </a:xfrm>
        </p:grpSpPr>
        <p:sp>
          <p:nvSpPr>
            <p:cNvPr id="5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4864914" y="2716059"/>
            <a:ext cx="846284" cy="307777"/>
            <a:chOff x="4058469" y="3270892"/>
            <a:chExt cx="846284" cy="307777"/>
          </a:xfrm>
        </p:grpSpPr>
        <p:sp>
          <p:nvSpPr>
            <p:cNvPr id="61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2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63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grpSp>
        <p:nvGrpSpPr>
          <p:cNvPr id="84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6945065" y="2716059"/>
            <a:ext cx="846284" cy="307777"/>
            <a:chOff x="4058469" y="3270892"/>
            <a:chExt cx="846284" cy="307777"/>
          </a:xfrm>
        </p:grpSpPr>
        <p:sp>
          <p:nvSpPr>
            <p:cNvPr id="85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6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7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8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6402" y="1674843"/>
            <a:ext cx="6339147" cy="762518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blueprint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of scripts. Unity provides a lot of classes.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b="1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</a:t>
            </a: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 and functions of its parent.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ja-JP" sz="1600" dirty="0" smtClean="0">
                <a:solidFill>
                  <a:sysClr val="windowText" lastClr="0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Namespace provides shortcut to call other classes' factor.</a:t>
            </a:r>
            <a:endParaRPr lang="en-US" altLang="ja-JP" sz="1600" dirty="0">
              <a:solidFill>
                <a:sysClr val="windowText" lastClr="0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9" name="Picture 2" descr="Creator Kit: Beginner Code - Get coding quickly in Unity 2019! - YouTub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9045" y="1781916"/>
            <a:ext cx="2734416" cy="11751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67" y="2576068"/>
            <a:ext cx="504690" cy="5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正方形/長方形 90"/>
          <p:cNvSpPr/>
          <p:nvPr/>
        </p:nvSpPr>
        <p:spPr>
          <a:xfrm>
            <a:off x="8645142" y="3121257"/>
            <a:ext cx="266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600" err="1" smtClean="0"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/>
          <p:cNvSpPr/>
          <p:nvPr/>
        </p:nvSpPr>
        <p:spPr>
          <a:xfrm>
            <a:off x="8216599" y="3505922"/>
            <a:ext cx="3514590" cy="2529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UnityEngine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using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CreatorKitCode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</a:p>
          <a:p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public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class 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SpawnerSample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: </a:t>
            </a:r>
            <a:r>
              <a:rPr lang="en-US" altLang="ja-JP" sz="1100" b="1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MonoBehaviour</a:t>
            </a:r>
            <a:endParaRPr lang="en-US" altLang="ja-JP" sz="1100" b="1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{</a:t>
            </a: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public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GameObject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ObjectToSpawn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endParaRPr lang="en-US" altLang="ja-JP" sz="1100" smtClean="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public void </a:t>
            </a:r>
            <a:r>
              <a:rPr lang="en-US" altLang="ja-JP" sz="1100" b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Start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()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{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ja-JP" sz="1100" err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int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angle = 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15;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Vector3 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spawnPosition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= </a:t>
            </a:r>
            <a:r>
              <a:rPr lang="en-US" altLang="ja-JP" sz="1100" b="1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transform</a:t>
            </a:r>
            <a:r>
              <a:rPr lang="en-US" altLang="ja-JP" sz="110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.position</a:t>
            </a:r>
            <a:r>
              <a:rPr lang="en-US" altLang="ja-JP" sz="110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;</a:t>
            </a: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…</a:t>
            </a:r>
            <a:b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}</a:t>
            </a:r>
          </a:p>
          <a:p>
            <a:r>
              <a:rPr lang="en-US" altLang="ja-JP" sz="11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}</a:t>
            </a:r>
            <a:endParaRPr lang="en-US" altLang="ja-JP" sz="11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kumimoji="1" lang="ja-JP" altLang="en-US" sz="1100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218744" y="5380004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1420388" y="4514001"/>
            <a:ext cx="77139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曲線コネクタ 13"/>
          <p:cNvCxnSpPr>
            <a:stCxn id="45" idx="2"/>
            <a:endCxn id="11" idx="2"/>
          </p:cNvCxnSpPr>
          <p:nvPr/>
        </p:nvCxnSpPr>
        <p:spPr>
          <a:xfrm rot="16200000" flipH="1">
            <a:off x="5772260" y="593543"/>
            <a:ext cx="866003" cy="8798356"/>
          </a:xfrm>
          <a:prstGeom prst="curvedConnector3">
            <a:avLst>
              <a:gd name="adj1" fmla="val 24049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>
            <a:off x="6705639" y="4610281"/>
            <a:ext cx="1679972" cy="1603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 flipV="1">
            <a:off x="6880065" y="3622209"/>
            <a:ext cx="133112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22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B99E78E3-0A59-436D-A3C3-54958378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13789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FB9DC13D-9877-4261-9215-04BB6F2B2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88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8EA3F5EF-BD58-4323-91DA-150A405E8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676" r="1287" b="7333"/>
          <a:stretch>
            <a:fillRect/>
          </a:stretch>
        </p:blipFill>
        <p:spPr>
          <a:xfrm>
            <a:off x="4699552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649F8852-95CD-40F8-94DC-A1A968525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48" r="1614" b="7333"/>
          <a:stretch>
            <a:fillRect/>
          </a:stretch>
        </p:blipFill>
        <p:spPr>
          <a:xfrm>
            <a:off x="4699551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ADAADA8-E00A-49A3-9EA0-BF92CCC2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85314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C2ADE940-A9E6-409A-BB7D-D7E3B764E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5313" y="3497346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BF5ABB1-FE21-438F-A62F-DE7070D540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2E55EAD-4DEE-483A-946E-E8A3FF7D4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F6D8F90-5CE9-44A9-AD43-596C6AB1AD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Lipsum quia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6663A59-B048-4AA0-8D1A-33D9C0D75B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Tempora incidunt 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B40014B-2F89-4B33-B043-786BEAF44B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pt-BR">
                <a:solidFill>
                  <a:schemeClr val="accent5"/>
                </a:solidFill>
              </a:rPr>
              <a:t>Sit aspernatur</a:t>
            </a:r>
            <a:endParaRPr lang="ro-RO">
              <a:solidFill>
                <a:schemeClr val="accent5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3BD9535-E0C1-4CEE-A231-DF4EC48E9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Duis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aute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irure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1D732DA-F110-4CC5-8519-70CF9A8CE5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5312" y="4420228"/>
            <a:ext cx="2792896" cy="430887"/>
          </a:xfrm>
        </p:spPr>
        <p:txBody>
          <a:bodyPr/>
          <a:lstStyle/>
          <a:p>
            <a:r>
              <a:rPr lang="pt-BR" noProof="1">
                <a:solidFill>
                  <a:schemeClr val="bg2"/>
                </a:solidFill>
              </a:rPr>
              <a:t>Nemo enim ipsam voluptatem quia </a:t>
            </a:r>
          </a:p>
          <a:p>
            <a:r>
              <a:rPr lang="pt-BR" noProof="1">
                <a:solidFill>
                  <a:schemeClr val="bg2"/>
                </a:solidFill>
              </a:rPr>
              <a:t>voluptas sit aspernatur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4AF65CF-A37A-4FD0-9A03-36805FCF1B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Quasi </a:t>
            </a:r>
            <a:r>
              <a:rPr lang="en-US" b="1" err="1">
                <a:latin typeface="Titillium" panose="00000500000000000000" pitchFamily="50" charset="0"/>
                <a:cs typeface="Segoe UI" panose="020B0502040204020203" pitchFamily="34" charset="0"/>
              </a:rPr>
              <a:t>architecto</a:t>
            </a:r>
            <a:r>
              <a:rPr lang="en-US" b="1">
                <a:latin typeface="Titillium" panose="00000500000000000000" pitchFamily="50" charset="0"/>
                <a:cs typeface="Segoe UI" panose="020B0502040204020203" pitchFamily="34" charset="0"/>
              </a:rPr>
              <a:t> </a:t>
            </a:r>
            <a:endParaRPr lang="ro-RO" b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22FE30B-F3AD-472E-8262-7666793854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699550" y="4420228"/>
            <a:ext cx="2792896" cy="600164"/>
          </a:xfrm>
        </p:spPr>
        <p:txBody>
          <a:bodyPr/>
          <a:lstStyle/>
          <a:p>
            <a:r>
              <a:rPr lang="en-US" noProof="1"/>
              <a:t>Sed quia non numquam eius modi tempora incidunt ut labore et dolore magnam aliquam quaerat voluptatem.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46B91B-A676-4FFF-9FB9-B9F068A58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3790" y="4143226"/>
            <a:ext cx="2792896" cy="307777"/>
          </a:xfrm>
        </p:spPr>
        <p:txBody>
          <a:bodyPr/>
          <a:lstStyle/>
          <a:p>
            <a:r>
              <a:rPr lang="ro-RO"/>
              <a:t>Lorem Ipsum Dolor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50FBF43-E59C-4D13-BD3C-2F3206C6E2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3788" y="4420228"/>
            <a:ext cx="2792896" cy="600164"/>
          </a:xfrm>
        </p:spPr>
        <p:txBody>
          <a:bodyPr/>
          <a:lstStyle/>
          <a:p>
            <a:r>
              <a:rPr lang="en-US" noProof="1">
                <a:solidFill>
                  <a:schemeClr val="bg2"/>
                </a:solidFill>
              </a:rPr>
              <a:t>Neque porro quisquam est, qui dolorem ipsum quia dolor sit amet. </a:t>
            </a:r>
            <a:r>
              <a:rPr lang="fr-FR" noProof="1">
                <a:solidFill>
                  <a:schemeClr val="bg2"/>
                </a:solidFill>
              </a:rPr>
              <a:t>Neque porro quisquam est qui.</a:t>
            </a:r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65" name="Footer Placeholder 64">
            <a:extLst>
              <a:ext uri="{FF2B5EF4-FFF2-40B4-BE49-F238E27FC236}">
                <a16:creationId xmlns="" xmlns:a16="http://schemas.microsoft.com/office/drawing/2014/main" id="{D9545DD2-DD3C-4471-9F6A-994E454E3D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66" name="Slide Number Placeholder 65">
            <a:extLst>
              <a:ext uri="{FF2B5EF4-FFF2-40B4-BE49-F238E27FC236}">
                <a16:creationId xmlns="" xmlns:a16="http://schemas.microsoft.com/office/drawing/2014/main" id="{92C3C9D6-CD24-4C67-9F45-E5585815BA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307427F-4342-4E44-B529-B3D6887656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9B35F6D-C749-419E-A90F-75B5BCF544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75BFAA9-3A4B-4C26-9664-90A6C76B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38176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B7223626-044E-4E7B-A0D4-50C9696C0041}"/>
              </a:ext>
            </a:extLst>
          </p:cNvPr>
          <p:cNvGrpSpPr/>
          <p:nvPr/>
        </p:nvGrpSpPr>
        <p:grpSpPr>
          <a:xfrm>
            <a:off x="5217439" y="1405192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4" name="Graphic 83">
              <a:extLst>
                <a:ext uri="{FF2B5EF4-FFF2-40B4-BE49-F238E27FC236}">
                  <a16:creationId xmlns="" xmlns:a16="http://schemas.microsoft.com/office/drawing/2014/main" id="{DD08495D-627F-44B5-87C8-0B518A522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5" name="Graphic 84">
              <a:extLst>
                <a:ext uri="{FF2B5EF4-FFF2-40B4-BE49-F238E27FC236}">
                  <a16:creationId xmlns="" xmlns:a16="http://schemas.microsoft.com/office/drawing/2014/main" id="{658C5100-0E7E-47D2-BDA3-B91F595F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8E33C2DB-E33C-40C5-9514-6C8CA3901C8A}"/>
              </a:ext>
            </a:extLst>
          </p:cNvPr>
          <p:cNvGrpSpPr/>
          <p:nvPr/>
        </p:nvGrpSpPr>
        <p:grpSpPr>
          <a:xfrm>
            <a:off x="5217440" y="337504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87" name="Graphic 86">
              <a:extLst>
                <a:ext uri="{FF2B5EF4-FFF2-40B4-BE49-F238E27FC236}">
                  <a16:creationId xmlns="" xmlns:a16="http://schemas.microsoft.com/office/drawing/2014/main" id="{43D5679F-1FF7-46D8-A65D-9EA6D3D56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88" name="Graphic 87">
              <a:extLst>
                <a:ext uri="{FF2B5EF4-FFF2-40B4-BE49-F238E27FC236}">
                  <a16:creationId xmlns="" xmlns:a16="http://schemas.microsoft.com/office/drawing/2014/main" id="{44760FB9-32D6-4780-94A4-0E7001A6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083B7B4D-316A-42E1-BECC-0D45BA9DF608}"/>
              </a:ext>
            </a:extLst>
          </p:cNvPr>
          <p:cNvGrpSpPr/>
          <p:nvPr/>
        </p:nvGrpSpPr>
        <p:grpSpPr>
          <a:xfrm>
            <a:off x="5217440" y="5347355"/>
            <a:ext cx="1757119" cy="989945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90" name="Graphic 89">
              <a:extLst>
                <a:ext uri="{FF2B5EF4-FFF2-40B4-BE49-F238E27FC236}">
                  <a16:creationId xmlns="" xmlns:a16="http://schemas.microsoft.com/office/drawing/2014/main" id="{0F6768FE-4537-4927-BC24-76A8B760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91" name="Graphic 90">
              <a:extLst>
                <a:ext uri="{FF2B5EF4-FFF2-40B4-BE49-F238E27FC236}">
                  <a16:creationId xmlns="" xmlns:a16="http://schemas.microsoft.com/office/drawing/2014/main" id="{CCAAAAC0-C562-4543-8A84-5798821EF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FD1E623B-54DE-4F96-AC8B-39ABAAD28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000" y="3625889"/>
            <a:ext cx="4066210" cy="271141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6EF95F9E-9F3A-4C16-A7F8-A4595488DD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7086" y="4060351"/>
            <a:ext cx="4089520" cy="2276949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1A9D006-ED3A-4061-B807-E3647AD2A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EF88DBC-B996-4A83-8877-3EC58C9B44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DCB6974-0930-4A5C-BC51-1C9A749152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45610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quis cursus elit. In maximus pretium tortor at eleifend.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5BFCF4B-E79B-4D0D-B2F1-2DA79F9DC1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Aliquam</a:t>
            </a:r>
            <a:r>
              <a:rPr lang="en-US">
                <a:cs typeface="Segoe UI" panose="020B0502040204020203" pitchFamily="34" charset="0"/>
              </a:rPr>
              <a:t> Sed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1F26DD2-AFC7-42A5-9E99-E99D47E34D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369016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E576CF00-480F-4B61-89D1-A6A5142BC9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C2062C62-5CE5-4EF7-86BE-14829E1A9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692FFD01-677C-4A83-8B37-26748165B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43819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Nullam lucatus consectetur dui ac blandit. Sed ac ex vel justo lacinia lobortis. 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D7F1F852-867A-4645-BC7A-95F5CD89D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Praeseant</a:t>
            </a:r>
            <a:r>
              <a:rPr lang="en-US">
                <a:cs typeface="Segoe UI" panose="020B0502040204020203" pitchFamily="34" charset="0"/>
              </a:rPr>
              <a:t> Id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="" xmlns:a16="http://schemas.microsoft.com/office/drawing/2014/main" id="{E3B21F99-3F5C-4B8A-A4A4-1A869C9953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69866C15-A928-4B5E-968A-2D27681AC02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="" xmlns:a16="http://schemas.microsoft.com/office/drawing/2014/main" id="{1E9077A0-9EA6-4D2E-9F47-41403EF8F9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aliquet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="" xmlns:a16="http://schemas.microsoft.com/office/drawing/2014/main" id="{0ABE8522-57FB-4100-BAF6-9E690A5636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Vestibulum ante ipsum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7F2238EA-FA49-490A-9DFE-FDCB6E8A274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non </a:t>
            </a:r>
            <a:r>
              <a:rPr lang="en-US" err="1">
                <a:cs typeface="Segoe UI" panose="020B0502040204020203" pitchFamily="34" charset="0"/>
              </a:rPr>
              <a:t>justo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D92BBC28-1D35-4A82-9302-6561EF8B5BF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Praesent in urna vel arcu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409AB7DE-9868-4DDC-A00F-291F975C7C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168C58ED-9CE9-4570-8EB0-954B0877872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111998" y="5304189"/>
            <a:ext cx="4066209" cy="646331"/>
          </a:xfrm>
        </p:spPr>
        <p:txBody>
          <a:bodyPr/>
          <a:lstStyle/>
          <a:p>
            <a:r>
              <a:rPr lang="en-US" noProof="1"/>
              <a:t>Sed quia non numquam eius modi tempora </a:t>
            </a:r>
          </a:p>
          <a:p>
            <a:r>
              <a:rPr lang="en-US" noProof="1"/>
              <a:t>incidunt ut labore et dolore magnam aliquam </a:t>
            </a:r>
          </a:p>
          <a:p>
            <a:r>
              <a:rPr lang="en-US" noProof="1"/>
              <a:t>quaerat voluptatem.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915E4187-C311-4D82-BAC1-536DDCDFA9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869" y="3573925"/>
            <a:ext cx="478865" cy="47886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B80FC9FC-61E3-4745-A9E3-0A8E768BE4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89" y="4490720"/>
            <a:ext cx="517462" cy="37169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1DF2D235-20CE-4080-8A78-BADBE5A0C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197" y="5307528"/>
            <a:ext cx="396207" cy="495259"/>
          </a:xfrm>
          <a:prstGeom prst="rect">
            <a:avLst/>
          </a:prstGeom>
        </p:spPr>
      </p:pic>
      <p:sp>
        <p:nvSpPr>
          <p:cNvPr id="75" name="Footer Placeholder 74">
            <a:extLst>
              <a:ext uri="{FF2B5EF4-FFF2-40B4-BE49-F238E27FC236}">
                <a16:creationId xmlns="" xmlns:a16="http://schemas.microsoft.com/office/drawing/2014/main" id="{7DFD0A57-975B-4526-AA4D-642A15C963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77" name="Slide Number Placeholder 76">
            <a:extLst>
              <a:ext uri="{FF2B5EF4-FFF2-40B4-BE49-F238E27FC236}">
                <a16:creationId xmlns="" xmlns:a16="http://schemas.microsoft.com/office/drawing/2014/main" id="{677331A7-3390-4362-88DC-4DBF0D13DE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D45AB9-25E4-4AEB-9F13-6238521D6F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6CAF399-86F5-47AF-9BB5-CC4796617F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FB7B12E-397C-420C-956E-0E61243B4C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BE4E63A-0457-4C18-8781-95C814B5FF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5486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716FE447-4D0C-49E5-9620-0F72ADEB2A2B}"/>
              </a:ext>
            </a:extLst>
          </p:cNvPr>
          <p:cNvGrpSpPr/>
          <p:nvPr/>
        </p:nvGrpSpPr>
        <p:grpSpPr>
          <a:xfrm>
            <a:off x="713440" y="261848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17" name="Graphic 116">
              <a:extLst>
                <a:ext uri="{FF2B5EF4-FFF2-40B4-BE49-F238E27FC236}">
                  <a16:creationId xmlns="" xmlns:a16="http://schemas.microsoft.com/office/drawing/2014/main" id="{BEA6A675-877B-4B04-A96F-B51967C1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18" name="Graphic 117">
              <a:extLst>
                <a:ext uri="{FF2B5EF4-FFF2-40B4-BE49-F238E27FC236}">
                  <a16:creationId xmlns="" xmlns:a16="http://schemas.microsoft.com/office/drawing/2014/main" id="{89B63921-E0F1-4976-B35C-7CAC39BB1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19" name="Group 118">
            <a:extLst>
              <a:ext uri="{FF2B5EF4-FFF2-40B4-BE49-F238E27FC236}">
                <a16:creationId xmlns="" xmlns:a16="http://schemas.microsoft.com/office/drawing/2014/main" id="{20964CC0-CB51-483B-9FB4-A48B1FBEDBB7}"/>
              </a:ext>
            </a:extLst>
          </p:cNvPr>
          <p:cNvGrpSpPr/>
          <p:nvPr/>
        </p:nvGrpSpPr>
        <p:grpSpPr>
          <a:xfrm>
            <a:off x="3399491" y="2618484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0" name="Graphic 119">
              <a:extLst>
                <a:ext uri="{FF2B5EF4-FFF2-40B4-BE49-F238E27FC236}">
                  <a16:creationId xmlns="" xmlns:a16="http://schemas.microsoft.com/office/drawing/2014/main" id="{5DAA3DC1-2F67-48CD-9289-36F28CF7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1" name="Graphic 120">
              <a:extLst>
                <a:ext uri="{FF2B5EF4-FFF2-40B4-BE49-F238E27FC236}">
                  <a16:creationId xmlns="" xmlns:a16="http://schemas.microsoft.com/office/drawing/2014/main" id="{14569B0D-95CD-47CD-A38B-E76F731D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C1A15BD4-DCC8-4CA9-ADA8-B37D7FFB8B51}"/>
              </a:ext>
            </a:extLst>
          </p:cNvPr>
          <p:cNvGrpSpPr/>
          <p:nvPr/>
        </p:nvGrpSpPr>
        <p:grpSpPr>
          <a:xfrm>
            <a:off x="6086786" y="2618484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23" name="Graphic 122">
              <a:extLst>
                <a:ext uri="{FF2B5EF4-FFF2-40B4-BE49-F238E27FC236}">
                  <a16:creationId xmlns="" xmlns:a16="http://schemas.microsoft.com/office/drawing/2014/main" id="{5F18FB16-1AB9-4AC5-A603-623072F81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24" name="Graphic 123">
              <a:extLst>
                <a:ext uri="{FF2B5EF4-FFF2-40B4-BE49-F238E27FC236}">
                  <a16:creationId xmlns="" xmlns:a16="http://schemas.microsoft.com/office/drawing/2014/main" id="{7D85F219-FFB3-451D-BF33-F79517C2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5D3A846B-0AF1-4A70-A39A-7426CD22363B}"/>
              </a:ext>
            </a:extLst>
          </p:cNvPr>
          <p:cNvGrpSpPr/>
          <p:nvPr/>
        </p:nvGrpSpPr>
        <p:grpSpPr>
          <a:xfrm>
            <a:off x="8772837" y="2618483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26" name="Graphic 125">
              <a:extLst>
                <a:ext uri="{FF2B5EF4-FFF2-40B4-BE49-F238E27FC236}">
                  <a16:creationId xmlns="" xmlns:a16="http://schemas.microsoft.com/office/drawing/2014/main" id="{CA1A3E49-6A3F-491F-B07F-2E786831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5" name="Graphic 134">
              <a:extLst>
                <a:ext uri="{FF2B5EF4-FFF2-40B4-BE49-F238E27FC236}">
                  <a16:creationId xmlns="" xmlns:a16="http://schemas.microsoft.com/office/drawing/2014/main" id="{EC7C2BBB-2E7C-4AFF-AA54-184ABD13B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0901C847-E318-419E-8376-8A2B43883C87}"/>
              </a:ext>
            </a:extLst>
          </p:cNvPr>
          <p:cNvGrpSpPr/>
          <p:nvPr/>
        </p:nvGrpSpPr>
        <p:grpSpPr>
          <a:xfrm>
            <a:off x="714064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37" name="Graphic 136">
              <a:extLst>
                <a:ext uri="{FF2B5EF4-FFF2-40B4-BE49-F238E27FC236}">
                  <a16:creationId xmlns="" xmlns:a16="http://schemas.microsoft.com/office/drawing/2014/main" id="{20466687-C06C-4361-828E-E27C10745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38" name="Graphic 137">
              <a:extLst>
                <a:ext uri="{FF2B5EF4-FFF2-40B4-BE49-F238E27FC236}">
                  <a16:creationId xmlns="" xmlns:a16="http://schemas.microsoft.com/office/drawing/2014/main" id="{8C54EBF5-0C2A-47F1-A838-97A2912E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86ADCF3F-3396-4AB0-97B8-6E29FF637E5A}"/>
              </a:ext>
            </a:extLst>
          </p:cNvPr>
          <p:cNvGrpSpPr/>
          <p:nvPr/>
        </p:nvGrpSpPr>
        <p:grpSpPr>
          <a:xfrm>
            <a:off x="6086786" y="5161025"/>
            <a:ext cx="2199430" cy="1239140"/>
            <a:chOff x="713441" y="2479080"/>
            <a:chExt cx="2199430" cy="1378545"/>
          </a:xfrm>
          <a:solidFill>
            <a:schemeClr val="accent1">
              <a:alpha val="60000"/>
            </a:schemeClr>
          </a:solidFill>
        </p:grpSpPr>
        <p:pic>
          <p:nvPicPr>
            <p:cNvPr id="140" name="Graphic 139">
              <a:extLst>
                <a:ext uri="{FF2B5EF4-FFF2-40B4-BE49-F238E27FC236}">
                  <a16:creationId xmlns="" xmlns:a16="http://schemas.microsoft.com/office/drawing/2014/main" id="{67EA281D-1EEF-412D-9E32-729F3D8E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1" name="Graphic 140">
              <a:extLst>
                <a:ext uri="{FF2B5EF4-FFF2-40B4-BE49-F238E27FC236}">
                  <a16:creationId xmlns="" xmlns:a16="http://schemas.microsoft.com/office/drawing/2014/main" id="{A66413B1-41A2-4F2E-A3A9-CDE5E0D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0B1879CC-83D3-4D3A-AE61-9C741D2E4A42}"/>
              </a:ext>
            </a:extLst>
          </p:cNvPr>
          <p:cNvGrpSpPr/>
          <p:nvPr/>
        </p:nvGrpSpPr>
        <p:grpSpPr>
          <a:xfrm>
            <a:off x="3400736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3" name="Graphic 142">
              <a:extLst>
                <a:ext uri="{FF2B5EF4-FFF2-40B4-BE49-F238E27FC236}">
                  <a16:creationId xmlns="" xmlns:a16="http://schemas.microsoft.com/office/drawing/2014/main" id="{B80FD664-2FA7-4D06-AA35-ACC59411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4" name="Graphic 143">
              <a:extLst>
                <a:ext uri="{FF2B5EF4-FFF2-40B4-BE49-F238E27FC236}">
                  <a16:creationId xmlns="" xmlns:a16="http://schemas.microsoft.com/office/drawing/2014/main" id="{2691D611-C227-4030-BB5E-FAFCA80A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grpSp>
        <p:nvGrpSpPr>
          <p:cNvPr id="145" name="Group 144">
            <a:extLst>
              <a:ext uri="{FF2B5EF4-FFF2-40B4-BE49-F238E27FC236}">
                <a16:creationId xmlns="" xmlns:a16="http://schemas.microsoft.com/office/drawing/2014/main" id="{88B1DDCF-CA85-4EA8-807E-9B291F51E74A}"/>
              </a:ext>
            </a:extLst>
          </p:cNvPr>
          <p:cNvGrpSpPr/>
          <p:nvPr/>
        </p:nvGrpSpPr>
        <p:grpSpPr>
          <a:xfrm>
            <a:off x="8771589" y="5161025"/>
            <a:ext cx="2199431" cy="1239140"/>
            <a:chOff x="713440" y="2479080"/>
            <a:chExt cx="2199431" cy="1378545"/>
          </a:xfrm>
          <a:solidFill>
            <a:schemeClr val="accent2">
              <a:alpha val="60000"/>
            </a:schemeClr>
          </a:solidFill>
        </p:grpSpPr>
        <p:pic>
          <p:nvPicPr>
            <p:cNvPr id="146" name="Graphic 145">
              <a:extLst>
                <a:ext uri="{FF2B5EF4-FFF2-40B4-BE49-F238E27FC236}">
                  <a16:creationId xmlns="" xmlns:a16="http://schemas.microsoft.com/office/drawing/2014/main" id="{727B5A73-2F6B-4B7E-8310-7D1124B8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676" r="1287" b="7333"/>
            <a:stretch>
              <a:fillRect/>
            </a:stretch>
          </p:blipFill>
          <p:spPr>
            <a:xfrm>
              <a:off x="713441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  <p:pic>
          <p:nvPicPr>
            <p:cNvPr id="147" name="Graphic 146">
              <a:extLst>
                <a:ext uri="{FF2B5EF4-FFF2-40B4-BE49-F238E27FC236}">
                  <a16:creationId xmlns="" xmlns:a16="http://schemas.microsoft.com/office/drawing/2014/main" id="{762C6CD8-A422-47EE-875B-33EB0D1C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 l="348" r="1614" b="7333"/>
            <a:stretch>
              <a:fillRect/>
            </a:stretch>
          </p:blipFill>
          <p:spPr>
            <a:xfrm>
              <a:off x="713440" y="2479080"/>
              <a:ext cx="2199430" cy="1378545"/>
            </a:xfrm>
            <a:custGeom>
              <a:avLst/>
              <a:gdLst>
                <a:gd name="connsiteX0" fmla="*/ 0 w 2792897"/>
                <a:gd name="connsiteY0" fmla="*/ 0 h 1750515"/>
                <a:gd name="connsiteX1" fmla="*/ 2792897 w 2792897"/>
                <a:gd name="connsiteY1" fmla="*/ 0 h 1750515"/>
                <a:gd name="connsiteX2" fmla="*/ 2792897 w 2792897"/>
                <a:gd name="connsiteY2" fmla="*/ 1563337 h 1750515"/>
                <a:gd name="connsiteX3" fmla="*/ 2605719 w 2792897"/>
                <a:gd name="connsiteY3" fmla="*/ 1750515 h 1750515"/>
                <a:gd name="connsiteX4" fmla="*/ 187178 w 2792897"/>
                <a:gd name="connsiteY4" fmla="*/ 1750515 h 1750515"/>
                <a:gd name="connsiteX5" fmla="*/ 0 w 2792897"/>
                <a:gd name="connsiteY5" fmla="*/ 1563337 h 175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2897" h="1750515">
                  <a:moveTo>
                    <a:pt x="0" y="0"/>
                  </a:moveTo>
                  <a:lnTo>
                    <a:pt x="2792897" y="0"/>
                  </a:lnTo>
                  <a:lnTo>
                    <a:pt x="2792897" y="1563337"/>
                  </a:lnTo>
                  <a:cubicBezTo>
                    <a:pt x="2792897" y="1666713"/>
                    <a:pt x="2709095" y="1750515"/>
                    <a:pt x="2605719" y="1750515"/>
                  </a:cubicBezTo>
                  <a:lnTo>
                    <a:pt x="187178" y="1750515"/>
                  </a:lnTo>
                  <a:cubicBezTo>
                    <a:pt x="83802" y="1750515"/>
                    <a:pt x="0" y="1666713"/>
                    <a:pt x="0" y="1563337"/>
                  </a:cubicBezTo>
                  <a:close/>
                </a:path>
              </a:pathLst>
            </a:custGeom>
          </p:spPr>
        </p:pic>
      </p:grp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10EC706C-CA59-416C-86CD-301A0633D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397C52A-8425-43DF-B7DD-E5962B71AA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AC9EB5B4-FB11-4247-A3AF-40926310D4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E03EF2B1-FAAB-424C-85CF-A7E3F7081F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E2B24ECD-1DB7-4A4C-89C5-ED825C5B653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86789" y="3032323"/>
            <a:ext cx="2199428" cy="307777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FB03C6BF-5CDA-40A4-89DF-7A46D996D8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F1E9EE4-44CF-4E94-9FE7-529A2FD19F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B563747D-55FE-438F-A530-52094FA69E6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49F7BA85-B143-4910-BC65-0CA0965BB7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 Dolor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="" xmlns:a16="http://schemas.microsoft.com/office/drawing/2014/main" id="{BCDA316B-0878-427F-8447-01C67E31BF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noProof="1"/>
              <a:t>Neque porro quisquam est, qui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="" xmlns:a16="http://schemas.microsoft.com/office/drawing/2014/main" id="{0D60A348-A0A7-4625-8707-2EED941E7D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="" xmlns:a16="http://schemas.microsoft.com/office/drawing/2014/main" id="{369025FA-643B-4D73-96FB-AED37D5C258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="" xmlns:a16="http://schemas.microsoft.com/office/drawing/2014/main" id="{E6697E1C-770A-42D2-841A-915413F880C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0C5046B7-199F-4C30-8543-A475CBF1D65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="" xmlns:a16="http://schemas.microsoft.com/office/drawing/2014/main" id="{82290652-3CEE-4775-B2E0-8615F235CB2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="" xmlns:a16="http://schemas.microsoft.com/office/drawing/2014/main" id="{85637991-5EB3-466D-925D-CC0A7E51A3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="" xmlns:a16="http://schemas.microsoft.com/office/drawing/2014/main" id="{A46BD4D6-84D5-49E2-8AF9-C0C8A63B128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Quasi </a:t>
            </a:r>
            <a:r>
              <a:rPr lang="en-US" err="1">
                <a:cs typeface="Segoe UI" panose="020B0502040204020203" pitchFamily="34" charset="0"/>
              </a:rPr>
              <a:t>architecto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="" xmlns:a16="http://schemas.microsoft.com/office/drawing/2014/main" id="{ED34344E-2BCF-4EB5-82B3-AF88B24C319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noProof="1"/>
              <a:t>Sed quia numquam eius modi</a:t>
            </a:r>
          </a:p>
        </p:txBody>
      </p:sp>
      <p:sp>
        <p:nvSpPr>
          <p:cNvPr id="108" name="Footer Placeholder 107">
            <a:extLst>
              <a:ext uri="{FF2B5EF4-FFF2-40B4-BE49-F238E27FC236}">
                <a16:creationId xmlns="" xmlns:a16="http://schemas.microsoft.com/office/drawing/2014/main" id="{990F7B95-E3D3-4BAC-9D6F-AD6B576C53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9" name="Slide Number Placeholder 108">
            <a:extLst>
              <a:ext uri="{FF2B5EF4-FFF2-40B4-BE49-F238E27FC236}">
                <a16:creationId xmlns="" xmlns:a16="http://schemas.microsoft.com/office/drawing/2014/main" id="{39DF27CE-4E65-4B6E-82D2-7474108B61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16B71FC-21DE-4837-8F94-AB883A43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E5D06CF-5D2C-4A35-89E5-A2D7788DFD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0951A1-F18E-4257-A88D-731C6C64D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A2AF012-9A55-497B-8B9E-D0C23B0BE3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9894004-A753-426C-AB1B-450C992495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5C87D9AA-FB70-45F1-B212-815F63B21EF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21C47E94-5634-4CA8-8D96-0F2D68E234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5A5ED56-779B-4D81-BC02-51D6EF04C0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9457583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BFAFE4-E909-4684-9175-4A22B0FD2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06E93C9-8DAE-4773-A296-38DD23238E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8C96EF-2440-484D-A9EF-EEE37B811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1660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CB859FD-F320-4074-B278-0076BB6C08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Curabitur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varius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5B2B3A9-6006-4D3A-BFD5-15FF38B8E2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1660" y="3701810"/>
            <a:ext cx="203640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1E5CED8-4378-43FA-96B0-13374A6FFC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1660" y="3423657"/>
            <a:ext cx="2036405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blandit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AF7F89B-6A60-4278-8197-F7264DA9AD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660" y="518502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vel ex quis mi rutrum efficitur. Nullam luctus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66E39C22-8BD9-4944-85F3-C94441F577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Fusce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tortor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4" name="Text Placeholder 5183">
            <a:extLst>
              <a:ext uri="{FF2B5EF4-FFF2-40B4-BE49-F238E27FC236}">
                <a16:creationId xmlns="" xmlns:a16="http://schemas.microsoft.com/office/drawing/2014/main" id="{9B530400-7EB1-4F5D-B9B2-D2D2884BB8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7168" y="2212855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5185" name="Text Placeholder 5184">
            <a:extLst>
              <a:ext uri="{FF2B5EF4-FFF2-40B4-BE49-F238E27FC236}">
                <a16:creationId xmlns="" xmlns:a16="http://schemas.microsoft.com/office/drawing/2014/main" id="{4F70F47D-2C6A-475C-BABB-8969C12107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6" name="Text Placeholder 5185">
            <a:extLst>
              <a:ext uri="{FF2B5EF4-FFF2-40B4-BE49-F238E27FC236}">
                <a16:creationId xmlns="" xmlns:a16="http://schemas.microsoft.com/office/drawing/2014/main" id="{2C39642C-33AC-4070-87B1-6973735D38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2027" y="5199800"/>
            <a:ext cx="250878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tortor sem, congue sed consectetur at, feugiat eget</a:t>
            </a:r>
          </a:p>
        </p:txBody>
      </p:sp>
      <p:sp>
        <p:nvSpPr>
          <p:cNvPr id="5187" name="Text Placeholder 5186">
            <a:extLst>
              <a:ext uri="{FF2B5EF4-FFF2-40B4-BE49-F238E27FC236}">
                <a16:creationId xmlns="" xmlns:a16="http://schemas.microsoft.com/office/drawing/2014/main" id="{4167EB1A-E192-4E58-8690-FD3FA4008F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viverra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5188" name="Text Placeholder 5187">
            <a:extLst>
              <a:ext uri="{FF2B5EF4-FFF2-40B4-BE49-F238E27FC236}">
                <a16:creationId xmlns="" xmlns:a16="http://schemas.microsoft.com/office/drawing/2014/main" id="{59282FD7-1E5C-4761-A513-ED6E8B887E6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1228" y="3712301"/>
            <a:ext cx="2149585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Donec eu euismod enim, id dictum lacus. Mauris</a:t>
            </a:r>
          </a:p>
        </p:txBody>
      </p:sp>
      <p:sp>
        <p:nvSpPr>
          <p:cNvPr id="5189" name="Text Placeholder 5188">
            <a:extLst>
              <a:ext uri="{FF2B5EF4-FFF2-40B4-BE49-F238E27FC236}">
                <a16:creationId xmlns="" xmlns:a16="http://schemas.microsoft.com/office/drawing/2014/main" id="{9BDA2C91-AC73-4B6A-8554-558457E0B9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vel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434A9E06-F6FF-42A7-83B2-EB96A298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576" y="3653433"/>
            <a:ext cx="347707" cy="4184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9601170E-A3B1-4340-81DC-7B6F1648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7829" y="2222165"/>
            <a:ext cx="343024" cy="3684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61020E8E-A3EA-45CF-904B-D05E279AC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529" y="5171319"/>
            <a:ext cx="423618" cy="42361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3C4906B-1D03-41D0-838A-8606A3B537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5131" y="5193597"/>
            <a:ext cx="398093" cy="373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EC821D37-D583-49E1-ABA0-AAEC72297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738" y="3705225"/>
            <a:ext cx="401975" cy="39549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BFF7FF0-27C0-4E87-BB61-7F16A12B7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07124" y="2217177"/>
            <a:ext cx="422692" cy="422692"/>
          </a:xfrm>
          <a:prstGeom prst="rect">
            <a:avLst/>
          </a:prstGeom>
        </p:spPr>
      </p:pic>
      <p:sp>
        <p:nvSpPr>
          <p:cNvPr id="5192" name="Footer Placeholder 5191">
            <a:extLst>
              <a:ext uri="{FF2B5EF4-FFF2-40B4-BE49-F238E27FC236}">
                <a16:creationId xmlns="" xmlns:a16="http://schemas.microsoft.com/office/drawing/2014/main" id="{0371E434-4347-41D7-8853-4D85426F97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93" name="Slide Number Placeholder 5192">
            <a:extLst>
              <a:ext uri="{FF2B5EF4-FFF2-40B4-BE49-F238E27FC236}">
                <a16:creationId xmlns="" xmlns:a16="http://schemas.microsoft.com/office/drawing/2014/main" id="{B3AA94C4-530D-463F-8217-25157E13B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F67E13-704A-4114-AC5F-48BFF041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47100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52A828A-2F63-432F-A283-6D2921E1E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800D49E1-A9C0-40BF-92C2-E42BF16E22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450D967-4FA3-4177-BFCD-FEA41CCE06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3789" y="531521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C16C13-2DC6-45E6-AB56-CA4D7F04BF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F8F4CE9-10B1-4218-BD7F-2CE535E3791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9551" y="5305025"/>
            <a:ext cx="2792898" cy="64633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sagittis lectus tellus, non posuere ipsum consequat et. Suspendisse pellentesque accumsan laoreet.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722FE6-6CBA-4CD4-A3B4-7AEB0C8FB9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Pellentesque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CC6EA09-CF09-41AD-9767-B4F55748ED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85312" y="5305025"/>
            <a:ext cx="2792898" cy="83099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in velit venenatis, sodales ante in, feugiat arcu. Duis ac tortor orci. Cras suscipit magna vel enim dapibus vehicula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CD728F0-AA5F-41D7-AF91-C6ADEA353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Duis Ac </a:t>
            </a:r>
            <a:r>
              <a:rPr lang="en-US" err="1"/>
              <a:t>Tortor</a:t>
            </a:r>
            <a:endParaRPr lang="ro-RO"/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9157877B-566F-4A4B-932C-28548A38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1013788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AF27447D-B978-44A4-AE2C-E622FF968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1016999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34005A10-7CE9-450F-93C7-0C0D45F8D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4699550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829E2EA4-DC24-401F-A915-1A6DD8A8F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4702761" y="1806887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78A5C00-EDBA-4EC0-8FE3-F631F8AC9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 rot="10800000">
            <a:off x="8382100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0A238756-7AF4-4909-BED2-94131E3A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 rot="10800000">
            <a:off x="8385311" y="1814528"/>
            <a:ext cx="2792897" cy="1750515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E5712F42-6161-4E4C-8319-DA8B5F0BB59A}"/>
              </a:ext>
            </a:extLst>
          </p:cNvPr>
          <p:cNvSpPr txBox="1"/>
          <p:nvPr/>
        </p:nvSpPr>
        <p:spPr>
          <a:xfrm>
            <a:off x="325075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7E90C6F6-81C4-4329-842B-24C71B338F4B}"/>
              </a:ext>
            </a:extLst>
          </p:cNvPr>
          <p:cNvSpPr txBox="1"/>
          <p:nvPr/>
        </p:nvSpPr>
        <p:spPr>
          <a:xfrm>
            <a:off x="6826162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0D64FBF-F8E0-422C-A2E0-484335615348}"/>
              </a:ext>
            </a:extLst>
          </p:cNvPr>
          <p:cNvSpPr txBox="1"/>
          <p:nvPr/>
        </p:nvSpPr>
        <p:spPr>
          <a:xfrm>
            <a:off x="10520687" y="1859340"/>
            <a:ext cx="601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9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85" name="Footer Placeholder 5184">
            <a:extLst>
              <a:ext uri="{FF2B5EF4-FFF2-40B4-BE49-F238E27FC236}">
                <a16:creationId xmlns="" xmlns:a16="http://schemas.microsoft.com/office/drawing/2014/main" id="{B4858164-E583-4A8F-99DD-68033BA90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187" name="Slide Number Placeholder 5186">
            <a:extLst>
              <a:ext uri="{FF2B5EF4-FFF2-40B4-BE49-F238E27FC236}">
                <a16:creationId xmlns="" xmlns:a16="http://schemas.microsoft.com/office/drawing/2014/main" id="{30A613FD-38C9-42DD-BBD4-34C4B653FF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D9B333-E14A-44D4-BE80-EE3D1998C6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EADE8BD-F58A-4196-A08D-832C607464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BF75647-0AB3-442A-93AE-43E1296EF8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7799455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343DD8F-3D12-413A-877F-5140AF38FA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D6A2868-E9D1-4080-875A-72987759B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A3438A9-83AB-48A1-999F-625181AB06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0855" y="2401178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2ED44F39-325D-44DA-87EF-FF717A5EFB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Dignissimos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0690369B-4A2C-44A0-A16B-E5ED9FF7EE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4881" y="2403623"/>
            <a:ext cx="2068295" cy="400110"/>
          </a:xfrm>
        </p:spPr>
        <p:txBody>
          <a:bodyPr/>
          <a:lstStyle/>
          <a:p>
            <a:r>
              <a:rPr lang="en-US" noProof="1"/>
              <a:t>Sed vitae pulvinar elit, et viverra libero. Nunc vehicula lorem vel.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97CE41C-932E-46C6-B3CC-2EED3E46FA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Nulla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36535B2-6920-4E3F-BE72-B483653F72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21439" y="5258720"/>
            <a:ext cx="2068295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E83B8F6-9D05-4952-BD43-3406E5884B0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Tempus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0811ACCA-4B18-4195-9BC3-D188C21D60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45465" y="5261165"/>
            <a:ext cx="2068295" cy="400110"/>
          </a:xfrm>
        </p:spPr>
        <p:txBody>
          <a:bodyPr/>
          <a:lstStyle/>
          <a:p>
            <a:r>
              <a:rPr lang="en-US" noProof="1"/>
              <a:t>Pellentesque nec ipsum at lacus ullamcorper fermentum.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1045149A-24AB-46AB-9682-A449A79BD6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Diam </a:t>
            </a:r>
            <a:r>
              <a:rPr lang="en-US" err="1"/>
              <a:t>Tristique</a:t>
            </a:r>
            <a:endParaRPr lang="ro-RO"/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FA24E292-47E1-4250-8A37-B27B7F091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209" y="5222799"/>
            <a:ext cx="371555" cy="35585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46FCD04F-82EC-42BD-BB01-E67680476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185" y="2395753"/>
            <a:ext cx="322083" cy="25271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41E6BFD1-CF2B-4D35-A8FD-BB0D269A3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0020" y="2395753"/>
            <a:ext cx="391618" cy="28881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66699324-231C-49F2-A7B9-12BF10C12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4369" y="5229744"/>
            <a:ext cx="302011" cy="316863"/>
          </a:xfrm>
          <a:prstGeom prst="rect">
            <a:avLst/>
          </a:prstGeom>
        </p:spPr>
      </p:pic>
      <p:sp>
        <p:nvSpPr>
          <p:cNvPr id="47" name="Footer Placeholder 46">
            <a:extLst>
              <a:ext uri="{FF2B5EF4-FFF2-40B4-BE49-F238E27FC236}">
                <a16:creationId xmlns="" xmlns:a16="http://schemas.microsoft.com/office/drawing/2014/main" id="{C3CB5089-A56B-43D5-9947-8491F4AA6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8" name="Slide Number Placeholder 47">
            <a:extLst>
              <a:ext uri="{FF2B5EF4-FFF2-40B4-BE49-F238E27FC236}">
                <a16:creationId xmlns="" xmlns:a16="http://schemas.microsoft.com/office/drawing/2014/main" id="{48195D9B-2BBE-4B3A-B6BF-647BC613D9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65D5FC6-2635-4CF1-AB60-CF3F5FE27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497B239-A139-4637-9641-3A2B093A5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91E5FBD-0251-4174-904F-56F0BB6D6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EFD02F4-30B8-4C8F-94C1-D1603CF0CF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720940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738268D1-753C-4EFC-B914-19A0CD7888FA}"/>
              </a:ext>
            </a:extLst>
          </p:cNvPr>
          <p:cNvSpPr/>
          <p:nvPr/>
        </p:nvSpPr>
        <p:spPr>
          <a:xfrm>
            <a:off x="5797444" y="1514473"/>
            <a:ext cx="3181691" cy="4531445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91B3EEBD-0098-40E0-BF42-1E3BD929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676" r="1287" b="7333"/>
          <a:stretch>
            <a:fillRect/>
          </a:stretch>
        </p:blipFill>
        <p:spPr>
          <a:xfrm>
            <a:off x="5800725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6F16A262-12A3-4D8E-B29E-2D36EB8FB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8" r="1614" b="7333"/>
          <a:stretch>
            <a:fillRect/>
          </a:stretch>
        </p:blipFill>
        <p:spPr>
          <a:xfrm>
            <a:off x="5811980" y="4148138"/>
            <a:ext cx="3181690" cy="1897781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A2D3CBF-109E-4BEE-A720-1FB34B3FA2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3A793477-DCD9-4748-9890-C1993A27D6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191C2-D0A0-433B-BCFD-BBE58C2C9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FB73ABA-7529-4294-B607-C9552B53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7D5FFE0-ED70-461D-872C-1E259737AAB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5E5FD3A-ABFC-4D5D-A4F1-A50E7E7EB72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Amat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aler</a:t>
            </a:r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 sit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3A25A28A-3ADF-4CE4-926D-914182ED205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149340" y="5340780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accent2">
                    <a:lumMod val="20000"/>
                    <a:lumOff val="80000"/>
                  </a:schemeClr>
                </a:solidFill>
              </a:rPr>
              <a:t>Sed ut perspiciatis  omnis iste natus error sit voluptatem accusantium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5B6E452-99C9-4A07-8813-D6B6C032CDE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CFA0FF4F-0837-43CC-832D-C5DC3ECD892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6123BD6-0F33-406A-9EDE-2ED11A12F7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10702D3-ADCC-4BA9-8183-77AD04EF390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45" name="Slide Number Placeholder 44">
            <a:extLst>
              <a:ext uri="{FF2B5EF4-FFF2-40B4-BE49-F238E27FC236}">
                <a16:creationId xmlns="" xmlns:a16="http://schemas.microsoft.com/office/drawing/2014/main" id="{1CD8D2A6-2A19-4272-8E7F-0642848974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236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282BF0-172D-4669-BDFF-1256FA4046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BECF818-30CF-4014-964C-F60CD8D6B1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D83886D7-25BC-42BE-9777-28FD9BDE4E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C65A4D7-008B-4B63-AA95-D3836F028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767771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utoShape 1">
            <a:extLst>
              <a:ext uri="{FF2B5EF4-FFF2-40B4-BE49-F238E27FC236}">
                <a16:creationId xmlns="" xmlns:a16="http://schemas.microsoft.com/office/drawing/2014/main" id="{A8B57ED9-9B95-4983-9216-2EEF49C9DEB0}"/>
              </a:ext>
            </a:extLst>
          </p:cNvPr>
          <p:cNvSpPr>
            <a:spLocks/>
          </p:cNvSpPr>
          <p:nvPr/>
        </p:nvSpPr>
        <p:spPr bwMode="auto">
          <a:xfrm rot="6300000">
            <a:off x="7644561" y="2196978"/>
            <a:ext cx="3388935" cy="330121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B7AFC33-EA28-44E5-946C-F346E34DF3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DB7943F-FB00-4A40-8F5A-28350559EF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233297-B987-459A-BE17-2A851AAF87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2519000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1B9EBF1-BDFC-46E6-B950-C463E03DDF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/>
              <a:t>Quisque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9E825E-F707-4919-8AA9-3391333A94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659" y="4113537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ac tortor orci. Cras suscipit magna vel enim dapibus vehicula.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FE24F9A-F19D-4E29-98CF-188A4C4C0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Sed </a:t>
            </a:r>
            <a:r>
              <a:rPr lang="en-US" err="1"/>
              <a:t>eget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BF923E8-541F-4AC1-9747-E83E1CC8089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1659" y="5708074"/>
            <a:ext cx="354367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ullamcorper rhoncus venenatis. Nam sed erat eget lectus volutpat cursus.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6EC337A-EFCE-471A-A4B0-59586BF036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dapibus</a:t>
            </a:r>
            <a:endParaRPr lang="ro-RO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077CC7C-9D39-4A0E-AC32-CA0DF021A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08334" y="3054059"/>
            <a:ext cx="2239157" cy="1631216"/>
          </a:xfrm>
        </p:spPr>
        <p:txBody>
          <a:bodyPr/>
          <a:lstStyle/>
          <a:p>
            <a:r>
              <a:rPr lang="en-US" noProof="1"/>
              <a:t>”Lorem ipsum dolor sit amet, consectetur adipiscing. Ut enim ad minim veniam.”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7F6542C9-CB2E-48B9-BF3F-B00F8F14D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845" y="3332040"/>
            <a:ext cx="442586" cy="44258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41FE0F73-515F-429C-9DCA-2AE41E397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45" y="1744855"/>
            <a:ext cx="472730" cy="45021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816FCBE0-4C50-4783-AEF3-62741E70F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845" y="4901837"/>
            <a:ext cx="666750" cy="476250"/>
          </a:xfrm>
          <a:prstGeom prst="rect">
            <a:avLst/>
          </a:prstGeom>
        </p:spPr>
      </p:pic>
      <p:sp>
        <p:nvSpPr>
          <p:cNvPr id="37" name="Footer Placeholder 36">
            <a:extLst>
              <a:ext uri="{FF2B5EF4-FFF2-40B4-BE49-F238E27FC236}">
                <a16:creationId xmlns="" xmlns:a16="http://schemas.microsoft.com/office/drawing/2014/main" id="{36663DE3-2AFA-4306-A538-57BF10E573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8" name="Slide Number Placeholder 37">
            <a:extLst>
              <a:ext uri="{FF2B5EF4-FFF2-40B4-BE49-F238E27FC236}">
                <a16:creationId xmlns="" xmlns:a16="http://schemas.microsoft.com/office/drawing/2014/main" id="{40044168-3EAA-4B14-ADFF-3C376BD70A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F87145D-5187-4427-8F86-9715ACCEB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B19F190-3096-488E-A2E7-B91FA3A4D4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24CF2D6-8CC2-428F-A1DC-D8D54681B0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729615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26930" y="2485901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26931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6930" y="4870155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6931" y="4318903"/>
            <a:ext cx="2345921" cy="6463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08284" y="2485901"/>
            <a:ext cx="2345922" cy="1015663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608285" y="1934649"/>
            <a:ext cx="2345921" cy="646331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608284" y="4870155"/>
            <a:ext cx="2345922" cy="120032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08285" y="4318903"/>
            <a:ext cx="2345921" cy="646331"/>
          </a:xfrm>
        </p:spPr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45" name="Footer Placeholder 44">
            <a:extLst>
              <a:ext uri="{FF2B5EF4-FFF2-40B4-BE49-F238E27FC236}">
                <a16:creationId xmlns="" xmlns:a16="http://schemas.microsoft.com/office/drawing/2014/main" id="{B1771605-65DE-4D2F-9D22-C0AC7423FE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5E207E10-A6D5-4FF0-B8D5-73FC50E0C6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66B49F-D623-494D-9588-7383FB30E6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C0FA58F-7AB1-46C0-8338-32A586C724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95706F2-A6E4-429D-A08A-C806B05559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9763A77-1E7F-45C2-8C95-4F94A80F3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15168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45ECD62-3F43-4F5D-ABC8-94E8F7ABD1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21A2F74-0DDB-4B02-8158-FAEAFC65B5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A10B5084-F500-4824-8AE6-0669D14D05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90C4780C-B050-4180-B098-895013CE76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neque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ligula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8C853A-3E81-4A10-BAA3-F5717EF5F5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sollicitudin commodo felis, eget laoreet felis iaculis vitae. Sed non elit convallis, tincidunt ipsum eu, scelerisque massa. Donec faucibus enim eget porttitor.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F711B76-FC75-44FC-85F0-FBE79FAB8AE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Morbi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sollicitudin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commodo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felis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5403EBDA-267F-4E8D-84D1-88D7AA6EE30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ante ipsum primis in faucibus orci luctus et ultrices posuere cubilia Curae; Maecenas fermentum facilisis dolor vel auctor. Aenean ac iaculis metus.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6147A49F-51D9-4A01-9B53-8962003983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purus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at 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994637FE-E2DE-4862-929E-E40519E17E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 voluptatum deleniti atque corrupti quos dolores et quas molestias.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D922B932-B98A-4A4E-8F19-6AAEABDB1D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it-IT">
                <a:solidFill>
                  <a:schemeClr val="tx2">
                    <a:lumMod val="75000"/>
                  </a:schemeClr>
                </a:solidFill>
              </a:rPr>
              <a:t>Nulla vel ex quis mi rutrum</a:t>
            </a:r>
            <a:endParaRPr lang="ro-RO">
              <a:solidFill>
                <a:srgbClr val="B0047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91AA060-3A3E-4461-99E1-B2CB0807D2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4E11C34-187F-4DDB-975F-B6DAFCE988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239</a:t>
            </a:fld>
            <a:endParaRPr lang="ro-RO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F26B6C9-6B69-4FBA-A17A-18D5F87A1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10BA819-67B7-4B80-8D13-B29089B7B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F7D4EF3-6607-4621-AB47-969832B1D6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7663FCD4-596B-4833-A34A-2C7901806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546357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GameObject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attach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Hierarchy.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3D Object -&gt; Cube.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set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(1, 1, 1).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cube appeared.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Physics to the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                    on inspector of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Physics -&gt;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changes.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script file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Scripts/Tutorial folder on project.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blank space at tutorial folder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and select Create -&gt; C# Script.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the new one and select Rename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“</a:t>
            </a:r>
            <a:r>
              <a:rPr lang="en-US" altLang="ja-JP" sz="1600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(Double click).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880" y="162039"/>
            <a:ext cx="2613256" cy="329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IntroductionScene - PC, Mac &amp; Linux Standalone - Unity 2020.2.0f1 Personal_ _DX11_ 2021-03-14 07.56.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70" y="3666706"/>
            <a:ext cx="4697676" cy="1327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矢印コネクタ 9"/>
          <p:cNvCxnSpPr/>
          <p:nvPr/>
        </p:nvCxnSpPr>
        <p:spPr>
          <a:xfrm flipV="1">
            <a:off x="5857938" y="2391450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>
            <a:off x="6790250" y="2933158"/>
            <a:ext cx="797970" cy="624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_ _DX11_ 2021-03-14 08.44.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192" y="3615009"/>
            <a:ext cx="1236351" cy="1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5857938" y="5895001"/>
            <a:ext cx="221131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C:\Users\fores\AppData\Local\Monosnap\Temp\beginnercode - IntroductionScene - PC, Mac &amp; Linux Standalone - Unity 2020.2.0f1 Personal_ _DX11_ 2021-03-14 08.58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087" y="5135945"/>
            <a:ext cx="3162842" cy="1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7146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: Rounded Corners 109">
            <a:extLst>
              <a:ext uri="{FF2B5EF4-FFF2-40B4-BE49-F238E27FC236}">
                <a16:creationId xmlns="" xmlns:a16="http://schemas.microsoft.com/office/drawing/2014/main" id="{A146846D-EFCC-4D90-99B3-2C77C28E5918}"/>
              </a:ext>
            </a:extLst>
          </p:cNvPr>
          <p:cNvSpPr/>
          <p:nvPr/>
        </p:nvSpPr>
        <p:spPr>
          <a:xfrm>
            <a:off x="87728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14686" y="169114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="" xmlns:a16="http://schemas.microsoft.com/office/drawing/2014/main" id="{FD4C18EB-B0AC-4E5F-BFD9-617C542A5FC0}"/>
              </a:ext>
            </a:extLst>
          </p:cNvPr>
          <p:cNvSpPr/>
          <p:nvPr/>
        </p:nvSpPr>
        <p:spPr>
          <a:xfrm>
            <a:off x="6085678" y="1691141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3" name="Picture Placeholder 102">
            <a:extLst>
              <a:ext uri="{FF2B5EF4-FFF2-40B4-BE49-F238E27FC236}">
                <a16:creationId xmlns="" xmlns:a16="http://schemas.microsoft.com/office/drawing/2014/main" id="{01CAFF3B-C22B-486E-B217-FAB53AF79C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9" name="Rectangle: Rounded Corners 108">
            <a:extLst>
              <a:ext uri="{FF2B5EF4-FFF2-40B4-BE49-F238E27FC236}">
                <a16:creationId xmlns="" xmlns:a16="http://schemas.microsoft.com/office/drawing/2014/main" id="{7F53182B-C640-432D-B000-7EC72A7A94F9}"/>
              </a:ext>
            </a:extLst>
          </p:cNvPr>
          <p:cNvSpPr/>
          <p:nvPr/>
        </p:nvSpPr>
        <p:spPr>
          <a:xfrm>
            <a:off x="3400736" y="4235862"/>
            <a:ext cx="2199431" cy="2160651"/>
          </a:xfrm>
          <a:prstGeom prst="roundRect">
            <a:avLst>
              <a:gd name="adj" fmla="val 6888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3D6162ED-10D7-4DF4-AF2A-0B99261C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227" y="2184644"/>
            <a:ext cx="590550" cy="5905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E111FAB-724D-46BB-B5C2-925DF901E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693" y="2216135"/>
            <a:ext cx="695325" cy="56197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A0D31100-F3EE-445F-9AD6-0219062D6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935" y="4691614"/>
            <a:ext cx="60007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13296F0E-4695-4B67-8840-8C7891F5B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7276" y="4843986"/>
            <a:ext cx="590550" cy="466725"/>
          </a:xfrm>
          <a:prstGeom prst="rect">
            <a:avLst/>
          </a:prstGeom>
        </p:spPr>
      </p:pic>
      <p:sp>
        <p:nvSpPr>
          <p:cNvPr id="127" name="AutoShape 1">
            <a:extLst>
              <a:ext uri="{FF2B5EF4-FFF2-40B4-BE49-F238E27FC236}">
                <a16:creationId xmlns="" xmlns:a16="http://schemas.microsoft.com/office/drawing/2014/main" id="{58361A7F-A907-4B80-8E61-425254FD810A}"/>
              </a:ext>
            </a:extLst>
          </p:cNvPr>
          <p:cNvSpPr>
            <a:spLocks/>
          </p:cNvSpPr>
          <p:nvPr/>
        </p:nvSpPr>
        <p:spPr bwMode="auto">
          <a:xfrm rot="4672002">
            <a:off x="5270282" y="-715340"/>
            <a:ext cx="5319427" cy="51817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0650">
            <a:solidFill>
              <a:srgbClr val="AF0B84">
                <a:alpha val="4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 Placeholder 78">
            <a:extLst>
              <a:ext uri="{FF2B5EF4-FFF2-40B4-BE49-F238E27FC236}">
                <a16:creationId xmlns="" xmlns:a16="http://schemas.microsoft.com/office/drawing/2014/main" id="{66261E8D-7EC9-4756-8779-8DB53F3AF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="" xmlns:a16="http://schemas.microsoft.com/office/drawing/2014/main" id="{A24989A5-6D56-4AD6-B120-D36CEE8C60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F691E516-2B77-411A-91C3-8F81BF8BB9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4688" y="2835067"/>
            <a:ext cx="2199430" cy="523220"/>
          </a:xfrm>
        </p:spPr>
        <p:txBody>
          <a:bodyPr/>
          <a:lstStyle/>
          <a:p>
            <a:r>
              <a:rPr lang="en-US" err="1"/>
              <a:t>Voluptatem</a:t>
            </a:r>
            <a:r>
              <a:rPr lang="en-US"/>
              <a:t> </a:t>
            </a:r>
          </a:p>
          <a:p>
            <a:r>
              <a:rPr lang="en-US" err="1"/>
              <a:t>Accusantium</a:t>
            </a:r>
            <a:r>
              <a:rPr lang="en-US"/>
              <a:t> </a:t>
            </a:r>
            <a:endParaRPr lang="ro-RO"/>
          </a:p>
        </p:txBody>
      </p:sp>
      <p:sp>
        <p:nvSpPr>
          <p:cNvPr id="86" name="Text Placeholder 85">
            <a:extLst>
              <a:ext uri="{FF2B5EF4-FFF2-40B4-BE49-F238E27FC236}">
                <a16:creationId xmlns="" xmlns:a16="http://schemas.microsoft.com/office/drawing/2014/main" id="{109A8ABC-B4EE-4FEA-AC83-B4435C58F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00737" y="5375067"/>
            <a:ext cx="2199430" cy="523220"/>
          </a:xfrm>
        </p:spPr>
        <p:txBody>
          <a:bodyPr/>
          <a:lstStyle/>
          <a:p>
            <a:r>
              <a:rPr lang="en-US"/>
              <a:t>Lorem </a:t>
            </a:r>
          </a:p>
          <a:p>
            <a:r>
              <a:rPr lang="en-US"/>
              <a:t>Ipsum Dolor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="" xmlns:a16="http://schemas.microsoft.com/office/drawing/2014/main" id="{498B20CF-872F-4E19-B72A-06B92C1C4D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96000" y="2835067"/>
            <a:ext cx="2199430" cy="523220"/>
          </a:xfrm>
        </p:spPr>
        <p:txBody>
          <a:bodyPr/>
          <a:lstStyle/>
          <a:p>
            <a:r>
              <a:rPr lang="en-US"/>
              <a:t>Quasi </a:t>
            </a:r>
          </a:p>
          <a:p>
            <a:r>
              <a:rPr lang="en-US" err="1"/>
              <a:t>architecto</a:t>
            </a:r>
            <a:r>
              <a:rPr lang="en-US"/>
              <a:t>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="" xmlns:a16="http://schemas.microsoft.com/office/drawing/2014/main" id="{051DA0AB-D490-4836-B2FB-36A8FAFAED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72837" y="5375067"/>
            <a:ext cx="2199430" cy="523220"/>
          </a:xfrm>
        </p:spPr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</a:p>
          <a:p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117" name="Footer Placeholder 116">
            <a:extLst>
              <a:ext uri="{FF2B5EF4-FFF2-40B4-BE49-F238E27FC236}">
                <a16:creationId xmlns="" xmlns:a16="http://schemas.microsoft.com/office/drawing/2014/main" id="{095C6CD5-5E42-49DD-88E3-B76F3EBCD1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18" name="Slide Number Placeholder 117">
            <a:extLst>
              <a:ext uri="{FF2B5EF4-FFF2-40B4-BE49-F238E27FC236}">
                <a16:creationId xmlns="" xmlns:a16="http://schemas.microsoft.com/office/drawing/2014/main" id="{3B814229-9B2B-4774-B8E8-C0806C92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19D1842-20CE-4E41-9D38-64BFBD676C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5678229F-5F38-4888-A4D5-4678CE3E16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C92475B-B1FA-4474-8551-59143BE04C4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4BEBDDE0-B4A1-43A4-A66E-F4BEFA1E60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01D3FB3-4E22-4859-96C9-DC5C2BF887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FFE81C8-D9E3-4F2D-A31A-5BEC7D0FA9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BA32D287-811A-41E7-A86B-4E8DEE56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7" name="Freeform: Shape 123">
            <a:extLst>
              <a:ext uri="{FF2B5EF4-FFF2-40B4-BE49-F238E27FC236}">
                <a16:creationId xmlns="" xmlns:a16="http://schemas.microsoft.com/office/drawing/2014/main" id="{5701D7C3-363C-4800-A50B-1F7DD8C10C66}"/>
              </a:ext>
            </a:extLst>
          </p:cNvPr>
          <p:cNvSpPr/>
          <p:nvPr/>
        </p:nvSpPr>
        <p:spPr>
          <a:xfrm rot="10800000">
            <a:off x="8088211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2000000" scaled="0"/>
          </a:gradFill>
          <a:ln>
            <a:noFill/>
          </a:ln>
          <a:effectLst>
            <a:outerShdw blurRad="165100" dist="38100" dir="2700000" algn="tl" rotWithShape="0">
              <a:prstClr val="black">
                <a:alpha val="2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28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10279902" y="242630"/>
            <a:ext cx="1739251" cy="215472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61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81BA6D03-C6D5-4F6A-B986-06684543625C}"/>
              </a:ext>
            </a:extLst>
          </p:cNvPr>
          <p:cNvSpPr/>
          <p:nvPr/>
        </p:nvSpPr>
        <p:spPr>
          <a:xfrm>
            <a:off x="8023683" y="2922303"/>
            <a:ext cx="3133727" cy="2316447"/>
          </a:xfrm>
          <a:custGeom>
            <a:avLst/>
            <a:gdLst>
              <a:gd name="connsiteX0" fmla="*/ 159557 w 3133727"/>
              <a:gd name="connsiteY0" fmla="*/ 0 h 2316447"/>
              <a:gd name="connsiteX1" fmla="*/ 2974170 w 3133727"/>
              <a:gd name="connsiteY1" fmla="*/ 0 h 2316447"/>
              <a:gd name="connsiteX2" fmla="*/ 3133727 w 3133727"/>
              <a:gd name="connsiteY2" fmla="*/ 159557 h 2316447"/>
              <a:gd name="connsiteX3" fmla="*/ 3133727 w 3133727"/>
              <a:gd name="connsiteY3" fmla="*/ 2156890 h 2316447"/>
              <a:gd name="connsiteX4" fmla="*/ 2974170 w 3133727"/>
              <a:gd name="connsiteY4" fmla="*/ 2316447 h 2316447"/>
              <a:gd name="connsiteX5" fmla="*/ 159557 w 3133727"/>
              <a:gd name="connsiteY5" fmla="*/ 2316447 h 2316447"/>
              <a:gd name="connsiteX6" fmla="*/ 0 w 3133727"/>
              <a:gd name="connsiteY6" fmla="*/ 2156890 h 2316447"/>
              <a:gd name="connsiteX7" fmla="*/ 0 w 3133727"/>
              <a:gd name="connsiteY7" fmla="*/ 1581525 h 2316447"/>
              <a:gd name="connsiteX8" fmla="*/ 24854 w 3133727"/>
              <a:gd name="connsiteY8" fmla="*/ 1573810 h 2316447"/>
              <a:gd name="connsiteX9" fmla="*/ 287806 w 3133727"/>
              <a:gd name="connsiteY9" fmla="*/ 1177107 h 2316447"/>
              <a:gd name="connsiteX10" fmla="*/ 24854 w 3133727"/>
              <a:gd name="connsiteY10" fmla="*/ 780405 h 2316447"/>
              <a:gd name="connsiteX11" fmla="*/ 0 w 3133727"/>
              <a:gd name="connsiteY11" fmla="*/ 772690 h 2316447"/>
              <a:gd name="connsiteX12" fmla="*/ 0 w 3133727"/>
              <a:gd name="connsiteY12" fmla="*/ 159557 h 2316447"/>
              <a:gd name="connsiteX13" fmla="*/ 159557 w 3133727"/>
              <a:gd name="connsiteY13" fmla="*/ 0 h 231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3727" h="2316447">
                <a:moveTo>
                  <a:pt x="159557" y="0"/>
                </a:moveTo>
                <a:lnTo>
                  <a:pt x="2974170" y="0"/>
                </a:lnTo>
                <a:cubicBezTo>
                  <a:pt x="3062291" y="0"/>
                  <a:pt x="3133727" y="71436"/>
                  <a:pt x="3133727" y="159557"/>
                </a:cubicBezTo>
                <a:lnTo>
                  <a:pt x="3133727" y="2156890"/>
                </a:lnTo>
                <a:cubicBezTo>
                  <a:pt x="3133727" y="2245011"/>
                  <a:pt x="3062291" y="2316447"/>
                  <a:pt x="2974170" y="2316447"/>
                </a:cubicBezTo>
                <a:lnTo>
                  <a:pt x="159557" y="2316447"/>
                </a:lnTo>
                <a:cubicBezTo>
                  <a:pt x="71436" y="2316447"/>
                  <a:pt x="0" y="2245011"/>
                  <a:pt x="0" y="2156890"/>
                </a:cubicBezTo>
                <a:lnTo>
                  <a:pt x="0" y="1581525"/>
                </a:lnTo>
                <a:lnTo>
                  <a:pt x="24854" y="1573810"/>
                </a:lnTo>
                <a:cubicBezTo>
                  <a:pt x="179380" y="1508450"/>
                  <a:pt x="287806" y="1355441"/>
                  <a:pt x="287806" y="1177107"/>
                </a:cubicBezTo>
                <a:cubicBezTo>
                  <a:pt x="287806" y="998774"/>
                  <a:pt x="179380" y="845764"/>
                  <a:pt x="24854" y="780405"/>
                </a:cubicBezTo>
                <a:lnTo>
                  <a:pt x="0" y="772690"/>
                </a:lnTo>
                <a:lnTo>
                  <a:pt x="0" y="159557"/>
                </a:lnTo>
                <a:cubicBezTo>
                  <a:pt x="0" y="71436"/>
                  <a:pt x="71436" y="0"/>
                  <a:pt x="159557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7A721C7-90B1-48A9-BE1E-B158FAA1DB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426BDBA-188B-4DE8-8E9B-869524A14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3883143-CBA5-4B31-8853-8B9AE38D2C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ea.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 reprehenderit in voluptate velit esse cillum dolore eu fugiat nu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5A40E40-3B47-43EF-9EEC-11650AAE18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cs typeface="Segoe UI" panose="020B0502040204020203" pitchFamily="34" charset="0"/>
              </a:rPr>
              <a:t>Lorem ipsum dolor sit amet, consectetur adipiscing elit, sed do eiusmod incididunt ut: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</a:p>
          <a:p>
            <a:pPr marL="285750" indent="157163" algn="just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Voluptatem accusantium doloremque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818C2C5A-5778-443A-A75E-69CD9E7029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doloremque laudantium, totam rem aperiam, eaque ipsa quae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2EEBEEF2-F6D1-4F4D-B062-BB63C124F1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</a:t>
            </a:r>
            <a:r>
              <a:rPr lang="en-US">
                <a:solidFill>
                  <a:schemeClr val="accent1"/>
                </a:solidFill>
              </a:rPr>
              <a:t>Dolor Sit </a:t>
            </a:r>
            <a:r>
              <a:rPr lang="en-US" err="1">
                <a:solidFill>
                  <a:schemeClr val="accent1"/>
                </a:solidFill>
              </a:rPr>
              <a:t>Amet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F22B1CA7-6201-46A5-97D5-55468F7D09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D3806A6-5215-477D-A73F-EDFE750FBE75}"/>
              </a:ext>
            </a:extLst>
          </p:cNvPr>
          <p:cNvSpPr/>
          <p:nvPr/>
        </p:nvSpPr>
        <p:spPr>
          <a:xfrm>
            <a:off x="1141841" y="417185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D79F85DE-2C12-4BFC-AC92-EB3DA7F6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288591"/>
            <a:ext cx="128506" cy="10280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6CDBE30-CD76-4F3E-A59C-153E7D1E809C}"/>
              </a:ext>
            </a:extLst>
          </p:cNvPr>
          <p:cNvSpPr txBox="1"/>
          <p:nvPr/>
        </p:nvSpPr>
        <p:spPr>
          <a:xfrm>
            <a:off x="1465459" y="419421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EA90207-0254-4EFF-B8FD-6AC545236E3B}"/>
              </a:ext>
            </a:extLst>
          </p:cNvPr>
          <p:cNvSpPr txBox="1"/>
          <p:nvPr/>
        </p:nvSpPr>
        <p:spPr>
          <a:xfrm>
            <a:off x="1465459" y="4634815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C0E5272-0E28-4B94-9BF4-4BD84ED47BEA}"/>
              </a:ext>
            </a:extLst>
          </p:cNvPr>
          <p:cNvSpPr txBox="1"/>
          <p:nvPr/>
        </p:nvSpPr>
        <p:spPr>
          <a:xfrm>
            <a:off x="3956703" y="4187593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Eaque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ipsa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quae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E4DB696-B188-4439-BBA4-D2A2B6B3AFAF}"/>
              </a:ext>
            </a:extLst>
          </p:cNvPr>
          <p:cNvSpPr txBox="1"/>
          <p:nvPr/>
        </p:nvSpPr>
        <p:spPr>
          <a:xfrm>
            <a:off x="3956703" y="4626855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2BC2C1DB-DFDF-4F7A-B823-6D4B08932F27}"/>
              </a:ext>
            </a:extLst>
          </p:cNvPr>
          <p:cNvSpPr/>
          <p:nvPr/>
        </p:nvSpPr>
        <p:spPr>
          <a:xfrm>
            <a:off x="1141841" y="4611994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E943CC7-633F-4837-8508-211073700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07" y="4728731"/>
            <a:ext cx="128506" cy="102805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="" xmlns:a16="http://schemas.microsoft.com/office/drawing/2014/main" id="{717A3D57-87A0-48E8-A7B8-D4C8640B6269}"/>
              </a:ext>
            </a:extLst>
          </p:cNvPr>
          <p:cNvSpPr/>
          <p:nvPr/>
        </p:nvSpPr>
        <p:spPr>
          <a:xfrm>
            <a:off x="3636517" y="416929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933D416D-D54E-48F5-B1BD-AB613ED1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286033"/>
            <a:ext cx="128506" cy="102805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17284EB-5FB8-471C-82BD-8C5A5694DA04}"/>
              </a:ext>
            </a:extLst>
          </p:cNvPr>
          <p:cNvSpPr/>
          <p:nvPr/>
        </p:nvSpPr>
        <p:spPr>
          <a:xfrm>
            <a:off x="3636517" y="460943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934B8830-F67F-4234-99EE-182DF438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6883" y="4726173"/>
            <a:ext cx="128506" cy="10280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8D7B25F8-8D13-4B37-970F-C4173E4B9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121" y="3609027"/>
            <a:ext cx="704850" cy="600075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="" xmlns:a16="http://schemas.microsoft.com/office/drawing/2014/main" id="{065F2F59-A39C-4DA1-85DE-D549B6E70D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86A392A9-D3D5-4A60-946A-ED48D93B1A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241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84FA6-75D9-4B73-8776-AF9326E490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AA7C7-05BE-440F-89E4-443FF78260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E2388893-AECF-488A-8ED3-C383FCB992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989DA04B-E67E-4B7B-AC02-C762393E7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1765197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F9C1E937-A2C3-43D5-B0E2-8F2F157ED27A}"/>
              </a:ext>
            </a:extLst>
          </p:cNvPr>
          <p:cNvSpPr/>
          <p:nvPr/>
        </p:nvSpPr>
        <p:spPr>
          <a:xfrm>
            <a:off x="8385311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885A7A1B-7929-4203-9B07-6FC227A29DA8}"/>
              </a:ext>
            </a:extLst>
          </p:cNvPr>
          <p:cNvSpPr/>
          <p:nvPr/>
        </p:nvSpPr>
        <p:spPr>
          <a:xfrm>
            <a:off x="469955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8" name="Rectangle: Rounded Corners 97">
            <a:extLst>
              <a:ext uri="{FF2B5EF4-FFF2-40B4-BE49-F238E27FC236}">
                <a16:creationId xmlns="" xmlns:a16="http://schemas.microsoft.com/office/drawing/2014/main" id="{2B7B2E93-2A12-448B-B093-B711925CDC4F}"/>
              </a:ext>
            </a:extLst>
          </p:cNvPr>
          <p:cNvSpPr/>
          <p:nvPr/>
        </p:nvSpPr>
        <p:spPr>
          <a:xfrm>
            <a:off x="1013790" y="1838739"/>
            <a:ext cx="2792896" cy="3180522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D437F437-B0D9-407E-8E1C-9F5EB2A5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1002534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EEEDC3A1-A810-499E-903F-BC7CCAF4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1013790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AB001EF7-30E4-4352-95B7-E2C7A2E5D7C7}"/>
              </a:ext>
            </a:extLst>
          </p:cNvPr>
          <p:cNvSpPr/>
          <p:nvPr/>
        </p:nvSpPr>
        <p:spPr>
          <a:xfrm>
            <a:off x="2153156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42B2F36C-13AA-478C-861C-5FF594C30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2343563" y="4952586"/>
            <a:ext cx="133350" cy="13335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8BB2058-17FE-492F-832D-75135FB3F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688292" y="3353384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C8EBB6D2-1D4A-42A3-97A5-215F77F6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699548" y="3353383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08" name="Oval 107">
            <a:extLst>
              <a:ext uri="{FF2B5EF4-FFF2-40B4-BE49-F238E27FC236}">
                <a16:creationId xmlns="" xmlns:a16="http://schemas.microsoft.com/office/drawing/2014/main" id="{6199BD9A-8A4D-4627-A246-A3113CAFB1D4}"/>
              </a:ext>
            </a:extLst>
          </p:cNvPr>
          <p:cNvSpPr/>
          <p:nvPr/>
        </p:nvSpPr>
        <p:spPr>
          <a:xfrm>
            <a:off x="5838914" y="4762179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4BEE0FD7-F028-4E0F-AAD9-0E7D5C1C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00000">
            <a:off x="6029321" y="4952586"/>
            <a:ext cx="133350" cy="13335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849487BF-2CD9-4927-BBC2-11B3FB5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8372036" y="3351468"/>
            <a:ext cx="2804143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6B086E5-F3A1-4897-A067-FE236980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8383292" y="3351467"/>
            <a:ext cx="2792896" cy="1665877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112" name="Oval 111">
            <a:extLst>
              <a:ext uri="{FF2B5EF4-FFF2-40B4-BE49-F238E27FC236}">
                <a16:creationId xmlns="" xmlns:a16="http://schemas.microsoft.com/office/drawing/2014/main" id="{4A797D6F-72D1-477F-B919-207793D6BFF4}"/>
              </a:ext>
            </a:extLst>
          </p:cNvPr>
          <p:cNvSpPr/>
          <p:nvPr/>
        </p:nvSpPr>
        <p:spPr>
          <a:xfrm>
            <a:off x="9522658" y="4760263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1C463929-2EF0-4656-B672-0B94B1FE7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713065" y="4950670"/>
            <a:ext cx="133350" cy="13335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7EC7584-5E69-45A8-B9EE-2155495B8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16817F08-6732-4C7F-B29F-B8BAC2FC47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C689B5F-4037-4EF2-B2DA-F5512BDDAF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4588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, totam rem aperiam,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CABA64A1-8E42-4BAA-8EC6-F3E2E29746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0349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laudantium, totam rem aperiam, </a:t>
            </a:r>
            <a:r>
              <a:rPr lang="en-US" noProof="1">
                <a:solidFill>
                  <a:schemeClr val="accent2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eaque ipsa quae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35041A5-0326-47A8-9A9B-95381A8D44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93690" y="5439132"/>
            <a:ext cx="2772099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iste natus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error sit voluptatem laudantium, totam rem aperiam, eaque ipsa quae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91460D60-B0CB-47B5-8F14-92499D91699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Lorem Ipsum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6DA1190-7102-4C0D-A26F-9D0ECBB84A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AAFE360-5FFB-43B2-8D58-289F08B4593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Volupte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Accusanu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D538EE5-086F-4C64-8330-A307D330A0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sem</a:t>
            </a:r>
            <a:endParaRPr lang="ro-RO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0D3CAA4F-52C9-40E6-A06E-125C56DB541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Iste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Natus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3D09B696-67AA-4B2B-A8AD-DCD8DF364A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/>
              <a:t>Aliquam</a:t>
            </a:r>
            <a:r>
              <a:rPr lang="en-US"/>
              <a:t> sed </a:t>
            </a:r>
            <a:r>
              <a:rPr lang="en-US" err="1"/>
              <a:t>congue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3CD19EAE-83B0-4A0C-86F4-FB0EAB5006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23FB656F-8B04-4747-86D9-B00A74520F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1039125-ED76-432A-A874-203C13D9C9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9EB8B18-286B-472F-89B1-2E8F4CA4DA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67A4FB5-23C1-44F4-9263-85944B877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A687BD0-6C8A-48EB-9DB6-16608C200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717121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="" xmlns:a16="http://schemas.microsoft.com/office/drawing/2014/main" id="{9B81FABD-E8F1-4D56-B528-CB6B8782E897}"/>
              </a:ext>
            </a:extLst>
          </p:cNvPr>
          <p:cNvSpPr/>
          <p:nvPr/>
        </p:nvSpPr>
        <p:spPr>
          <a:xfrm rot="10800000">
            <a:off x="4695824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AE897658-57A8-4C76-9BC7-644EDC8049EA}"/>
              </a:ext>
            </a:extLst>
          </p:cNvPr>
          <p:cNvSpPr/>
          <p:nvPr/>
        </p:nvSpPr>
        <p:spPr>
          <a:xfrm>
            <a:off x="5680471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C84E4313-5241-4B92-B72C-509550EDFC76}"/>
              </a:ext>
            </a:extLst>
          </p:cNvPr>
          <p:cNvSpPr/>
          <p:nvPr/>
        </p:nvSpPr>
        <p:spPr>
          <a:xfrm>
            <a:off x="5838918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4F275BE7-2A19-40BE-9FD8-2F46A678B771}"/>
              </a:ext>
            </a:extLst>
          </p:cNvPr>
          <p:cNvSpPr/>
          <p:nvPr/>
        </p:nvSpPr>
        <p:spPr>
          <a:xfrm rot="10800000">
            <a:off x="7934327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7" name="Rectangle: Rounded Corners 66">
            <a:extLst>
              <a:ext uri="{FF2B5EF4-FFF2-40B4-BE49-F238E27FC236}">
                <a16:creationId xmlns="" xmlns:a16="http://schemas.microsoft.com/office/drawing/2014/main" id="{E1929A82-414C-47D5-860C-6F0F8124F99F}"/>
              </a:ext>
            </a:extLst>
          </p:cNvPr>
          <p:cNvSpPr/>
          <p:nvPr/>
        </p:nvSpPr>
        <p:spPr>
          <a:xfrm>
            <a:off x="8918974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87D20D5C-3F1A-4BF3-B47F-A00AE9E97666}"/>
              </a:ext>
            </a:extLst>
          </p:cNvPr>
          <p:cNvSpPr/>
          <p:nvPr/>
        </p:nvSpPr>
        <p:spPr>
          <a:xfrm>
            <a:off x="9077421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="" xmlns:a16="http://schemas.microsoft.com/office/drawing/2014/main" id="{D3A2AE66-0B7F-4CB9-96BB-A885692786C2}"/>
              </a:ext>
            </a:extLst>
          </p:cNvPr>
          <p:cNvSpPr/>
          <p:nvPr/>
        </p:nvSpPr>
        <p:spPr>
          <a:xfrm rot="10800000">
            <a:off x="11167828" y="3902074"/>
            <a:ext cx="2833921" cy="1896194"/>
          </a:xfrm>
          <a:custGeom>
            <a:avLst/>
            <a:gdLst>
              <a:gd name="connsiteX0" fmla="*/ 1885824 w 2833921"/>
              <a:gd name="connsiteY0" fmla="*/ 1896194 h 1896194"/>
              <a:gd name="connsiteX1" fmla="*/ 1790932 w 2833921"/>
              <a:gd name="connsiteY1" fmla="*/ 1896194 h 1896194"/>
              <a:gd name="connsiteX2" fmla="*/ 1793315 w 2833921"/>
              <a:gd name="connsiteY2" fmla="*/ 1872555 h 1896194"/>
              <a:gd name="connsiteX3" fmla="*/ 1433746 w 2833921"/>
              <a:gd name="connsiteY3" fmla="*/ 1512986 h 1896194"/>
              <a:gd name="connsiteX4" fmla="*/ 1074177 w 2833921"/>
              <a:gd name="connsiteY4" fmla="*/ 1872555 h 1896194"/>
              <a:gd name="connsiteX5" fmla="*/ 1076560 w 2833921"/>
              <a:gd name="connsiteY5" fmla="*/ 1896193 h 1896194"/>
              <a:gd name="connsiteX6" fmla="*/ 948097 w 2833921"/>
              <a:gd name="connsiteY6" fmla="*/ 1896193 h 1896194"/>
              <a:gd name="connsiteX7" fmla="*/ 0 w 2833921"/>
              <a:gd name="connsiteY7" fmla="*/ 948096 h 1896194"/>
              <a:gd name="connsiteX8" fmla="*/ 0 w 2833921"/>
              <a:gd name="connsiteY8" fmla="*/ 185694 h 1896194"/>
              <a:gd name="connsiteX9" fmla="*/ 185694 w 2833921"/>
              <a:gd name="connsiteY9" fmla="*/ 0 h 1896194"/>
              <a:gd name="connsiteX10" fmla="*/ 2648227 w 2833921"/>
              <a:gd name="connsiteY10" fmla="*/ 0 h 1896194"/>
              <a:gd name="connsiteX11" fmla="*/ 2833921 w 2833921"/>
              <a:gd name="connsiteY11" fmla="*/ 185694 h 1896194"/>
              <a:gd name="connsiteX12" fmla="*/ 2833921 w 2833921"/>
              <a:gd name="connsiteY12" fmla="*/ 948097 h 1896194"/>
              <a:gd name="connsiteX13" fmla="*/ 1885824 w 2833921"/>
              <a:gd name="connsiteY13" fmla="*/ 1896194 h 189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921" h="1896194">
                <a:moveTo>
                  <a:pt x="1885824" y="1896194"/>
                </a:moveTo>
                <a:lnTo>
                  <a:pt x="1790932" y="1896194"/>
                </a:lnTo>
                <a:lnTo>
                  <a:pt x="1793315" y="1872555"/>
                </a:lnTo>
                <a:cubicBezTo>
                  <a:pt x="1793315" y="1673971"/>
                  <a:pt x="1632330" y="1512986"/>
                  <a:pt x="1433746" y="1512986"/>
                </a:cubicBezTo>
                <a:cubicBezTo>
                  <a:pt x="1235162" y="1512986"/>
                  <a:pt x="1074177" y="1673971"/>
                  <a:pt x="1074177" y="1872555"/>
                </a:cubicBezTo>
                <a:lnTo>
                  <a:pt x="1076560" y="1896193"/>
                </a:lnTo>
                <a:lnTo>
                  <a:pt x="948097" y="1896193"/>
                </a:lnTo>
                <a:cubicBezTo>
                  <a:pt x="424477" y="1896193"/>
                  <a:pt x="0" y="1471716"/>
                  <a:pt x="0" y="948096"/>
                </a:cubicBezTo>
                <a:lnTo>
                  <a:pt x="0" y="185694"/>
                </a:lnTo>
                <a:cubicBezTo>
                  <a:pt x="0" y="83138"/>
                  <a:pt x="83138" y="0"/>
                  <a:pt x="185694" y="0"/>
                </a:cubicBezTo>
                <a:lnTo>
                  <a:pt x="2648227" y="0"/>
                </a:lnTo>
                <a:cubicBezTo>
                  <a:pt x="2750783" y="0"/>
                  <a:pt x="2833921" y="83138"/>
                  <a:pt x="2833921" y="185694"/>
                </a:cubicBezTo>
                <a:lnTo>
                  <a:pt x="2833921" y="948097"/>
                </a:lnTo>
                <a:cubicBezTo>
                  <a:pt x="2833921" y="1471717"/>
                  <a:pt x="2409444" y="1896194"/>
                  <a:pt x="1885824" y="1896194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0" name="Rectangle: Rounded Corners 69">
            <a:extLst>
              <a:ext uri="{FF2B5EF4-FFF2-40B4-BE49-F238E27FC236}">
                <a16:creationId xmlns="" xmlns:a16="http://schemas.microsoft.com/office/drawing/2014/main" id="{4BD2E83B-866C-47AF-A117-8D461C39BE34}"/>
              </a:ext>
            </a:extLst>
          </p:cNvPr>
          <p:cNvSpPr/>
          <p:nvPr/>
        </p:nvSpPr>
        <p:spPr>
          <a:xfrm>
            <a:off x="12152475" y="5262562"/>
            <a:ext cx="831057" cy="26876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+mj-lt"/>
              </a:rPr>
              <a:t>more</a:t>
            </a:r>
            <a:endParaRPr lang="ro-RO" sz="1000"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9F7387B5-DDD9-4288-8D3D-A4BECD0BEDCC}"/>
              </a:ext>
            </a:extLst>
          </p:cNvPr>
          <p:cNvSpPr/>
          <p:nvPr/>
        </p:nvSpPr>
        <p:spPr>
          <a:xfrm>
            <a:off x="12310922" y="3664137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2C860F1-3EF6-4DA9-BD26-85CDD31F1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4675CD2-C04C-4EAE-B974-09442F0C4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E5F6D5F-E922-4103-B684-E007EA288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3402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2CF3899-B5A2-4F30-8D49-B2563DB164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04BFD0F-FD38-4085-A7E9-0215C8755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2762" y="4469313"/>
            <a:ext cx="3198804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A5D4775-A59A-49F2-9DFA-5F2AD17148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Ut enim ad minim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veniam</a:t>
            </a:r>
          </a:p>
          <a:p>
            <a:pPr algn="just"/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accent5">
                    <a:lumMod val="60000"/>
                    <a:lumOff val="40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BEA7614-FBFA-4BE3-A8A1-E06485F372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Suspendisse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68E4001-4904-46B7-8E0E-1D260AF271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1E7CF14-9A5A-409F-A901-985B40A1422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837159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86EBEC8-1B09-4814-B972-49196564E8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err="1"/>
              <a:t>Donec</a:t>
            </a:r>
            <a:r>
              <a:rPr lang="en-US"/>
              <a:t> in </a:t>
            </a:r>
            <a:r>
              <a:rPr lang="en-US" err="1"/>
              <a:t>interdum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D2887D6-6EEE-47B2-A406-E103626452C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072729" y="4705408"/>
            <a:ext cx="2536400" cy="400110"/>
          </a:xfrm>
        </p:spPr>
        <p:txBody>
          <a:bodyPr/>
          <a:lstStyle/>
          <a:p>
            <a:r>
              <a:rPr lang="en-US" noProof="1"/>
              <a:t>Suspendisse ac neque sit amet diam volutpat maximus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CC8AAC41-EB5F-49C8-8305-AD7DAEC2794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3B0EB8B-14E5-4CCF-A6BB-91BE09D9B2B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1303792" y="4705408"/>
            <a:ext cx="2536400" cy="400110"/>
          </a:xfrm>
        </p:spPr>
        <p:txBody>
          <a:bodyPr/>
          <a:lstStyle/>
          <a:p>
            <a:r>
              <a:rPr lang="en-US" noProof="1"/>
              <a:t>At vero eos et accusamus et iusto odio dignissimos ducimus quit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57882746-07B9-4672-BED3-AB7A99F7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99" y="4355240"/>
            <a:ext cx="543210" cy="45008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D4410CBC-6C2D-4C7B-B460-570B1C08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432" y="5340213"/>
            <a:ext cx="501791" cy="316197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10CC28D0-E6C7-45F6-91EA-FFF88BDE2C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94DCC59-AD44-430B-ADB5-DD9A258FC2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55141EB-D6CF-4252-8578-2398E4C91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C210B708-45D1-4E46-A27B-D331B57912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9550843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59AEBE84-017A-4E8B-906D-5CEC02766ACD}"/>
              </a:ext>
            </a:extLst>
          </p:cNvPr>
          <p:cNvSpPr/>
          <p:nvPr/>
        </p:nvSpPr>
        <p:spPr>
          <a:xfrm>
            <a:off x="4252913" y="-733425"/>
            <a:ext cx="3686174" cy="4868941"/>
          </a:xfrm>
          <a:prstGeom prst="roundRect">
            <a:avLst>
              <a:gd name="adj" fmla="val 6371"/>
            </a:avLst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23341FE9-3281-409A-AC1F-D7AD7F57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676" r="1287" b="7333"/>
          <a:stretch>
            <a:fillRect/>
          </a:stretch>
        </p:blipFill>
        <p:spPr>
          <a:xfrm>
            <a:off x="4252912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9D2D0122-BF0F-4A7D-891D-C08129F8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48" r="1614" b="7333"/>
          <a:stretch>
            <a:fillRect/>
          </a:stretch>
        </p:blipFill>
        <p:spPr>
          <a:xfrm>
            <a:off x="4264167" y="1943101"/>
            <a:ext cx="3675655" cy="2192416"/>
          </a:xfrm>
          <a:custGeom>
            <a:avLst/>
            <a:gdLst>
              <a:gd name="connsiteX0" fmla="*/ 0 w 2792897"/>
              <a:gd name="connsiteY0" fmla="*/ 0 h 1750515"/>
              <a:gd name="connsiteX1" fmla="*/ 2792897 w 2792897"/>
              <a:gd name="connsiteY1" fmla="*/ 0 h 1750515"/>
              <a:gd name="connsiteX2" fmla="*/ 2792897 w 2792897"/>
              <a:gd name="connsiteY2" fmla="*/ 1563337 h 1750515"/>
              <a:gd name="connsiteX3" fmla="*/ 2605719 w 2792897"/>
              <a:gd name="connsiteY3" fmla="*/ 1750515 h 1750515"/>
              <a:gd name="connsiteX4" fmla="*/ 187178 w 2792897"/>
              <a:gd name="connsiteY4" fmla="*/ 1750515 h 1750515"/>
              <a:gd name="connsiteX5" fmla="*/ 0 w 2792897"/>
              <a:gd name="connsiteY5" fmla="*/ 1563337 h 175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2897" h="1750515">
                <a:moveTo>
                  <a:pt x="0" y="0"/>
                </a:moveTo>
                <a:lnTo>
                  <a:pt x="2792897" y="0"/>
                </a:lnTo>
                <a:lnTo>
                  <a:pt x="2792897" y="1563337"/>
                </a:lnTo>
                <a:cubicBezTo>
                  <a:pt x="2792897" y="1666713"/>
                  <a:pt x="2709095" y="1750515"/>
                  <a:pt x="2605719" y="1750515"/>
                </a:cubicBezTo>
                <a:lnTo>
                  <a:pt x="187178" y="1750515"/>
                </a:lnTo>
                <a:cubicBezTo>
                  <a:pt x="83802" y="1750515"/>
                  <a:pt x="0" y="1666713"/>
                  <a:pt x="0" y="1563337"/>
                </a:cubicBezTo>
                <a:close/>
              </a:path>
            </a:pathLst>
          </a:custGeom>
        </p:spPr>
      </p:pic>
      <p:sp>
        <p:nvSpPr>
          <p:cNvPr id="80" name="Oval 79">
            <a:extLst>
              <a:ext uri="{FF2B5EF4-FFF2-40B4-BE49-F238E27FC236}">
                <a16:creationId xmlns="" xmlns:a16="http://schemas.microsoft.com/office/drawing/2014/main" id="{B7F19637-D88C-4F83-9CAA-B27D56A7184B}"/>
              </a:ext>
            </a:extLst>
          </p:cNvPr>
          <p:cNvSpPr/>
          <p:nvPr/>
        </p:nvSpPr>
        <p:spPr>
          <a:xfrm>
            <a:off x="5838918" y="3871081"/>
            <a:ext cx="514164" cy="514164"/>
          </a:xfrm>
          <a:prstGeom prst="ellipse">
            <a:avLst/>
          </a:prstGeom>
          <a:solidFill>
            <a:srgbClr val="FCFCFC"/>
          </a:solidFill>
          <a:ln>
            <a:noFill/>
          </a:ln>
          <a:effectLst>
            <a:outerShdw blurRad="279400" sx="97000" sy="97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21F68BC-C599-40F1-B085-4C8112742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863" y="4057124"/>
            <a:ext cx="204788" cy="1638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07D2DC7-DC1C-4BFA-84B8-7A0AC1983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662" y="4731283"/>
            <a:ext cx="5081162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THE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GALLERY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4DDFD3-4300-4C20-9058-E86C3CF57D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D855D1-BBAB-4BC5-85F3-C10142DF5D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Ipsum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F0B8718-1C0B-42A4-8796-7EF122C42E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Lorem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7B4FDF-5B44-4DB4-A798-A64FB8F488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Dolor Sit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5A83D952-A489-4036-BFC2-82AD7278FC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644A2DE7-3E69-4379-A98A-C8C6A30BAB3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err="1"/>
              <a:t>Amat</a:t>
            </a:r>
            <a:r>
              <a:rPr lang="en-US"/>
              <a:t> </a:t>
            </a:r>
            <a:r>
              <a:rPr lang="en-US" err="1"/>
              <a:t>aler</a:t>
            </a:r>
            <a:r>
              <a:rPr lang="en-US"/>
              <a:t> sit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9F8C3DC7-1C76-4532-928A-09E9F37973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798794" y="3274745"/>
            <a:ext cx="2573541" cy="461665"/>
          </a:xfrm>
        </p:spPr>
        <p:txBody>
          <a:bodyPr/>
          <a:lstStyle/>
          <a:p>
            <a:r>
              <a:rPr lang="en-US" noProof="1">
                <a:solidFill>
                  <a:schemeClr val="bg1"/>
                </a:solidFill>
              </a:rPr>
              <a:t>Sed ut perspiciatis  omnis iste natus error sit voluptatem accusantium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28478FF-96E5-4CFF-A85F-D485580754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Sed ut perspiciatis unde omnis iste natus error sit voluptatem quasi accusantium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doloremque laudantium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, totam rem aperiam.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EC234BFB-D9B0-43E9-A02B-25D41A26CA25}"/>
              </a:ext>
            </a:extLst>
          </p:cNvPr>
          <p:cNvSpPr/>
          <p:nvPr/>
        </p:nvSpPr>
        <p:spPr>
          <a:xfrm>
            <a:off x="7970090" y="4920535"/>
            <a:ext cx="2532066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0B1F63FF-1BDD-472A-A45F-532AFB987720}"/>
              </a:ext>
            </a:extLst>
          </p:cNvPr>
          <p:cNvSpPr/>
          <p:nvPr/>
        </p:nvSpPr>
        <p:spPr>
          <a:xfrm>
            <a:off x="7602292" y="4727850"/>
            <a:ext cx="466725" cy="466725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/>
              <a:t>75%</a:t>
            </a:r>
            <a:endParaRPr lang="ro-RO" sz="11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2DB978A1-2312-44A3-9A73-139A0C6900EC}"/>
              </a:ext>
            </a:extLst>
          </p:cNvPr>
          <p:cNvSpPr/>
          <p:nvPr/>
        </p:nvSpPr>
        <p:spPr>
          <a:xfrm>
            <a:off x="7958836" y="5437995"/>
            <a:ext cx="2100065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A45EE606-F36B-4C6F-BFED-B99616913771}"/>
              </a:ext>
            </a:extLst>
          </p:cNvPr>
          <p:cNvSpPr/>
          <p:nvPr/>
        </p:nvSpPr>
        <p:spPr>
          <a:xfrm>
            <a:off x="7591038" y="5245310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53%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2EF7D4D8-8A40-4E16-A59B-CF2375CAA9FB}"/>
              </a:ext>
            </a:extLst>
          </p:cNvPr>
          <p:cNvSpPr/>
          <p:nvPr/>
        </p:nvSpPr>
        <p:spPr>
          <a:xfrm>
            <a:off x="7958836" y="5949066"/>
            <a:ext cx="922140" cy="100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>
              <a:solidFill>
                <a:srgbClr val="B00982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4EFD0108-B46F-4F48-A806-A2A595D13151}"/>
              </a:ext>
            </a:extLst>
          </p:cNvPr>
          <p:cNvSpPr/>
          <p:nvPr/>
        </p:nvSpPr>
        <p:spPr>
          <a:xfrm>
            <a:off x="7591038" y="5756381"/>
            <a:ext cx="466725" cy="466725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24%</a:t>
            </a:r>
            <a:endParaRPr lang="ro-RO" sz="110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8A725241-5C7C-4E9E-8682-057BC4923DD2}"/>
              </a:ext>
            </a:extLst>
          </p:cNvPr>
          <p:cNvSpPr/>
          <p:nvPr/>
        </p:nvSpPr>
        <p:spPr>
          <a:xfrm>
            <a:off x="2863055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AE6926AE-A190-457E-910E-747855F67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3053462" y="3730439"/>
            <a:ext cx="133350" cy="13335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="" xmlns:a16="http://schemas.microsoft.com/office/drawing/2014/main" id="{23D1864F-A1FD-4C47-8EDC-E4C5C618B586}"/>
              </a:ext>
            </a:extLst>
          </p:cNvPr>
          <p:cNvSpPr/>
          <p:nvPr/>
        </p:nvSpPr>
        <p:spPr>
          <a:xfrm>
            <a:off x="9003113" y="3540032"/>
            <a:ext cx="514164" cy="51416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127000">
              <a:schemeClr val="tx1">
                <a:lumMod val="50000"/>
                <a:alpha val="10000"/>
              </a:schemeClr>
            </a:glo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226C36E2-8C7D-44BD-9907-8E277FA67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9193520" y="3730439"/>
            <a:ext cx="133350" cy="133350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="" xmlns:a16="http://schemas.microsoft.com/office/drawing/2014/main" id="{865D2A36-7AE9-4172-A111-90E5F1C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D155B7A2-550F-46AC-A893-7AB3CB1B56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244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200D65-72A2-4127-A3CA-46F897F3C4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032D516-C950-4360-AB0A-8F1FC089F3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6436125-97D2-4EBA-A4E0-302EB810F6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9000895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65437114-E3D8-42A4-9E0A-8BC22BD77145}"/>
              </a:ext>
            </a:extLst>
          </p:cNvPr>
          <p:cNvSpPr/>
          <p:nvPr/>
        </p:nvSpPr>
        <p:spPr>
          <a:xfrm>
            <a:off x="0" y="0"/>
            <a:ext cx="6603999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B27909-29D7-4735-AB7D-569B0DDD5F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THE GALLERY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1D2732-8E2E-423A-A08D-62B1430C14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7FA270-F6E8-41D1-AA91-488778759F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 elit, sed do eiusmod incididunt ut labore et dolore magna aliqua. Ut enim ad minim veniam, </a:t>
            </a: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solidFill>
                  <a:schemeClr val="bg1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Duis aute irure dolor ina reprehenderit in voluptate velit esse cillum dolore eu fugiat nulla pariatur.</a:t>
            </a:r>
          </a:p>
          <a:p>
            <a:pPr marL="268288" indent="174625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 reprehenderit in voluptate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incididunt ut labore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sed do eiusmod</a:t>
            </a:r>
          </a:p>
          <a:p>
            <a:pPr marL="268288" indent="174625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noProof="1">
                <a:solidFill>
                  <a:schemeClr val="bg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ullamco laboris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2E5025B-2B39-4624-926F-25D8260E47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30019" y="132593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6F91F3-303F-452F-88DB-BDA790FB0A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99267CD-E8DA-4A51-948F-33975E99A0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30019" y="262389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A468AD42-0F30-4CD9-9A21-D5AB98F883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79C993-9C2E-4FFE-BD0A-6D8217633FE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30019" y="3921856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 porttitor. Sed eget ante lorem.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42C64AD-81FD-4257-AC80-F2DC4EA4B3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E64A4A8E-F96B-48E8-AEE9-135203A49A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30018" y="5252148"/>
            <a:ext cx="324212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8499291-A237-4ECB-AAF8-16190DAD24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luctus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6F831F4C-F49B-418B-83E8-07F117AAE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9698" y="1308250"/>
            <a:ext cx="389293" cy="4084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49657021-D90B-4DCB-B1A5-AA1FE402C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698" y="2649649"/>
            <a:ext cx="356829" cy="3626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E0DBFB7-BEF2-43B1-9396-772A72D08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7971" y="3945807"/>
            <a:ext cx="376439" cy="358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3F43BC6-FD71-4E67-9854-C3842109E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680" y="5258584"/>
            <a:ext cx="376440" cy="396252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F8A2D832-D0CA-4870-8CF8-F65B57C3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57D2D4AC-6757-4129-A346-3FB1AD28B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245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D077611-9749-4723-9929-CCCBAD2CB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7712598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CB78377-7825-47A3-B48F-E178354DEF60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5E8F842C-4E8B-4404-B12A-360A6341F93E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8148954E-D668-4E66-A81B-7D870D890721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5C37BE15-B6F0-4FA3-BB8B-41625C3B1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8620" y="2941390"/>
            <a:ext cx="654755" cy="5524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31676F2-4596-4EDF-A906-F7708B802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AD3D51E-BDD2-43FF-AA32-C0768AC47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356E594-924C-4AEB-BE7B-CB76F4894A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05227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9E2DF5E-19B2-4DCA-8254-B97104339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2FB7A29-F428-469C-9E3C-765F4ED59D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21084D5-7276-42B0-8743-349E547DBA6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BE1E397-DE90-4809-B63C-7C25AE4EA9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faucibus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F72833-599A-4B97-9361-9891534EF62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a </a:t>
            </a:r>
            <a:r>
              <a:rPr lang="en-US" err="1">
                <a:cs typeface="Segoe UI" panose="020B0502040204020203" pitchFamily="34" charset="0"/>
              </a:rPr>
              <a:t>interdum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017E604-1266-40C7-B74D-3D6CB02940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nec</a:t>
            </a:r>
            <a:r>
              <a:rPr lang="en-US">
                <a:cs typeface="Segoe UI" panose="020B0502040204020203" pitchFamily="34" charset="0"/>
              </a:rPr>
              <a:t>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A6CF4EE-68CB-495C-A212-BEAC309804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Maecenas </a:t>
            </a:r>
            <a:r>
              <a:rPr lang="en-US" err="1">
                <a:cs typeface="Segoe UI" panose="020B0502040204020203" pitchFamily="34" charset="0"/>
              </a:rPr>
              <a:t>aaliquam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424DCC9-D31D-4D1B-A7A7-F02DFCAA96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103364E9-16D7-4415-9BD5-C58FD34BF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228" y="2192404"/>
            <a:ext cx="410263" cy="438077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060097AD-B41E-4D86-AA98-AEE66035A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9594" y="3706126"/>
            <a:ext cx="457693" cy="438077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DB308C36-C120-4A83-9592-84452EA93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441" y="5238714"/>
            <a:ext cx="427309" cy="38786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0C6EB878-CB10-4359-955C-C1F94EB9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55826" y="2217583"/>
            <a:ext cx="439632" cy="384678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FC27BA4-05B1-473F-80B1-118127D7A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15430" y="5223838"/>
            <a:ext cx="467282" cy="438077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FFDB8B4C-8F96-473F-ACB8-C273E81660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2328" y="3755207"/>
            <a:ext cx="455485" cy="339914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DFB29FB-EB91-4247-AEC1-75C11978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4160" y="3605883"/>
            <a:ext cx="854740" cy="7381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2D8FF6E-39F7-4F78-8B96-8BCF51EBD9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418F47-4AA9-4FF4-9DD3-85F0F3C818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79895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7B3FFC3-2B8C-4B92-B99C-76C70AD411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966DC8E-FE0F-4232-84D5-014961F4DB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CC21106-78A8-453C-9E36-7D0AFA8EBA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0678" y="4914647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felis fermentum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3A228EE0-E7B6-4290-BDF4-C886DA1BDF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Integer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ultrices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91FFF7A-5678-4183-892C-B2EAB59B3D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04336" y="5385746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CE53B1A-B487-4587-A696-3EAD296326C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8EC0131-43E9-45C4-8311-C6E66826CA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22728" y="5630161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64A5EB5-284F-4222-978D-3FD0DE3984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2728" y="5269700"/>
            <a:ext cx="1526711" cy="423065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Sodales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sceler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055342-2F50-4637-84A8-CC4A0BB5BFF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7983" y="5524245"/>
            <a:ext cx="1526712" cy="461665"/>
          </a:xfrm>
        </p:spPr>
        <p:txBody>
          <a:bodyPr/>
          <a:lstStyle/>
          <a:p>
            <a:r>
              <a:rPr lang="da-DK" noProof="1">
                <a:latin typeface="Titillium" panose="00000500000000000000" pitchFamily="50" charset="0"/>
                <a:cs typeface="Segoe UI" panose="020B0502040204020203" pitchFamily="34" charset="0"/>
              </a:rPr>
              <a:t>Etiam sagittis urna sit amet augue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961A234-2141-4F54-9AC9-AEB1CC23AE9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19FA021-D91B-4D8A-99BE-0AF6B6A6D1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718917" y="5376873"/>
            <a:ext cx="152671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Aenean non justo quis felis fermentum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2837F94-3DF1-4B52-8A1E-A928CC272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9D7212A3-88BA-4BDE-90A5-507180552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6013" y="3208270"/>
            <a:ext cx="698840" cy="79523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68BE6C11-BAD2-4413-9BF9-2C0D670BC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837" y="3004828"/>
            <a:ext cx="793910" cy="79391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6CFD3C18-D074-4BFC-9A37-196EE707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2822" y="3379396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CE63D498-5F55-45B7-A5F4-4777D5F5C2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9103" y="3208270"/>
            <a:ext cx="452749" cy="387027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5522C7D-76F1-4379-A882-4FC979C6C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3275" y="2421946"/>
            <a:ext cx="1116511" cy="9665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4F72B93-C24B-47DA-B200-D585234228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15C4786-99D8-4277-8B10-05BEC83969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372753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4EA93D-7CFD-4E00-BC0C-B25C7A70F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C1DD9D8-7E18-4894-9324-BCEB0E313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C852749-23C9-4052-B946-097CB668C7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1B301A7-0DBE-49EE-8977-430930BD43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Sed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efficitur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1335EDD-38FE-49CF-8963-FD4254F40F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98208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50949F08-DEB8-4257-8BF5-526C215A57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sollicit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C9A0F2CC-91EA-40C3-A54E-739054FD69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44651" y="5223657"/>
            <a:ext cx="2015108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F3153EFA-044C-4519-BD61-B93656F1D80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44651" y="4821838"/>
            <a:ext cx="2015107" cy="464423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ferment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5CDEA6D-0D20-4AA6-BCBE-B7CD6235DD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AAE99FB-F28D-41D6-90D5-A8283F89B6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36854C47-E7FD-4535-A821-3856B813C22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justo.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00C95BF0-C4C5-40F1-B199-0CDB6165E2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sapien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27CAABAC-0F7A-4FD1-9913-B192A1E94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75A8818-7F1A-4709-B4E4-DB0A252E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AEDDBAC4-D393-4640-9A3C-CE1AB469A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437E5DC-34F3-4578-AEAF-2C5D58879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63A7D042-0657-4795-89A1-BF754AAE4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219CA41-04B5-4659-B3A6-DFF192CD5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51D065-4AAB-4826-B292-77D300BE39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231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fores\AppData\Local\Monosnap\Temp\beginnercode - Microsoft Visual Studio 2021-03-14 10.35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752" y="3679746"/>
            <a:ext cx="3957650" cy="1463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4" y="229406"/>
            <a:ext cx="3704726" cy="3267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328922" y="2890761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architecture of the script.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means 1 line comments.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means importing class and functions.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~       also means multiple line of comments.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class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 is class definition.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Start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and </a:t>
            </a:r>
            <a:r>
              <a:rPr lang="en-US" altLang="ja-JP" sz="1600" b="1" dirty="0" smtClean="0">
                <a:solidFill>
                  <a:srgbClr val="0070C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Update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are functions.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the script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method according to this image.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ctrl+S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cmd+s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the file and back to the Unity.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as Cube component.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Inspector.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(Near the “Add Component”)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on Unity.</a:t>
            </a:r>
          </a:p>
        </p:txBody>
      </p:sp>
      <p:pic>
        <p:nvPicPr>
          <p:cNvPr id="21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7821" y="2027823"/>
            <a:ext cx="351026" cy="33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9153" y="2628426"/>
            <a:ext cx="242685" cy="28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fores\AppData\Local\Monosnap\Temp\beginnercode - Microsoft Visual Studio 2021-03-14 10.03.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2514" y="2643521"/>
            <a:ext cx="252000" cy="24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 flipV="1">
            <a:off x="4523174" y="1884415"/>
            <a:ext cx="273135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6054108" y="4359651"/>
            <a:ext cx="1616451" cy="442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5" name="Picture 11" descr="C:\Users\fores\AppData\Local\Monosnap\Temp\beginnercode - IntroductionScene - PC, Mac &amp; Linux Standalone - Unity 2020.2.0f1 Personal_ _DX11_ 2021-03-14 10.44.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529" y="5297783"/>
            <a:ext cx="4374097" cy="12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矢印コネクタ 33"/>
          <p:cNvCxnSpPr/>
          <p:nvPr/>
        </p:nvCxnSpPr>
        <p:spPr>
          <a:xfrm>
            <a:off x="6266457" y="5884375"/>
            <a:ext cx="9230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11249160" y="3059547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rot="5400000" flipV="1">
            <a:off x="11519160" y="3330861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10984085" y="3599547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1745820" y="338887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0975417" y="287109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750790" y="3665733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11445482" y="35611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11188122" y="3326836"/>
            <a:ext cx="635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smtClean="0">
                <a:latin typeface="Segoe UI" panose="020B0502040204020203" pitchFamily="34" charset="0"/>
                <a:cs typeface="Segoe UI" panose="020B0502040204020203" pitchFamily="34" charset="0"/>
              </a:rPr>
              <a:t>(1, 0, 0)</a:t>
            </a:r>
            <a:endParaRPr lang="ja-JP" altLang="en-US" sz="11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10465763" y="4923024"/>
            <a:ext cx="8883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5400000" flipH="1" flipV="1">
            <a:off x="10702150" y="3953014"/>
            <a:ext cx="1052598" cy="506064"/>
          </a:xfrm>
          <a:prstGeom prst="bentConnector3">
            <a:avLst>
              <a:gd name="adj1" fmla="val 413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7589214" y="-3131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9532903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D685F82-B3B0-4F39-93F2-2B7F95B364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B338039-2417-45C6-876C-50F67D5730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95E5F6C4-E7BF-4A83-ADDD-32D3CF628F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5466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4166725B-8EEC-4C93-B905-ECCAE07394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F70AE4-EF2F-400C-9F7E-BE2A231116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02401" y="4719697"/>
            <a:ext cx="1816101" cy="1169551"/>
          </a:xfrm>
        </p:spPr>
        <p:txBody>
          <a:bodyPr/>
          <a:lstStyle/>
          <a:p>
            <a:r>
              <a:rPr lang="pt-BR" noProof="1">
                <a:latin typeface="Titillium" panose="00000500000000000000" pitchFamily="50" charset="0"/>
                <a:cs typeface="Segoe UI" panose="020B0502040204020203" pitchFamily="34" charset="0"/>
              </a:rPr>
              <a:t>Nam turpis metus, rutrum vitae nisl quis, dignissim ultrices nisl. Vestibulum et velit auctor, dignissim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C236586-5884-44A3-A05A-EDA0E5001F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02402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in dap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95B8ADA-6D95-4A34-9760-003BEE3629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54357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BDB9219-0C4C-417D-9761-84C9E743BB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9C48F99-4293-40BF-9AA1-7C54CA99A0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30889" y="4719697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745A8F6-CCE2-48E1-BAC1-9A584807B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890" y="4412969"/>
            <a:ext cx="1816100" cy="369332"/>
          </a:xfrm>
        </p:spPr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17862837-7480-40B1-BCAA-1E844CD8FB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2AA3AB8F-6E7C-47C9-9BBE-55A53F756E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170F5CBB-87D0-4D6C-913E-573248B968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A1AB573-9FF0-4E25-A044-44E4A5A38A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CA604895-C732-4046-B258-E0B3C4725AC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2015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F6D8E5B-CF49-4F59-A183-1FD165913A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noProof="1"/>
              <a:t>January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E3AF862-77B6-42C3-AFA2-F498F9FF4B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2016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1AD35CB8-DCEF-472F-80C6-D63FD9B67F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/>
              <a:t>August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484BD38A-3DBB-4E20-B1D6-9A4D1039CCD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2017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41BDC758-FB12-494C-921A-70282FF2AD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/>
              <a:t>December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760F63F7-9B40-4C78-A5D1-C7F0FF6BE66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2018</a:t>
            </a:r>
            <a:endParaRPr lang="ro-RO">
              <a:solidFill>
                <a:schemeClr val="accent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6019B951-EF38-40FB-90A3-20166E595C4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/>
              <a:t>February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78C2FD8F-76D1-40A7-985E-79553FB9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984" y="2965953"/>
            <a:ext cx="430823" cy="41714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02D3BBCF-EEDD-43ED-92CE-FA46E78BA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7664" y="2954706"/>
            <a:ext cx="606757" cy="41714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10A13C5E-C11F-4AB3-AC32-21EAA46F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293" y="2977199"/>
            <a:ext cx="581025" cy="41714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560BC1AA-14DD-417D-A672-34735FB62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2368" y="2954706"/>
            <a:ext cx="410418" cy="4171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D6FE3A3-71EF-48BC-85BC-A799D4770B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3BE332D-3102-4E97-80FE-9A90599001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915896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04A8DB4-170B-477C-8F09-43EED99166E5}"/>
              </a:ext>
            </a:extLst>
          </p:cNvPr>
          <p:cNvSpPr txBox="1"/>
          <p:nvPr/>
        </p:nvSpPr>
        <p:spPr>
          <a:xfrm>
            <a:off x="3265749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2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7098AF0-740D-4A6C-981A-79F11B1C31BE}"/>
              </a:ext>
            </a:extLst>
          </p:cNvPr>
          <p:cNvSpPr txBox="1"/>
          <p:nvPr/>
        </p:nvSpPr>
        <p:spPr>
          <a:xfrm>
            <a:off x="1178595" y="1343040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1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4D624ECD-B85E-44AC-82B3-6433EB0D2B23}"/>
              </a:ext>
            </a:extLst>
          </p:cNvPr>
          <p:cNvSpPr txBox="1"/>
          <p:nvPr/>
        </p:nvSpPr>
        <p:spPr>
          <a:xfrm>
            <a:off x="5265126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3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20C93569-45FE-41A7-9D6C-63679626B1A4}"/>
              </a:ext>
            </a:extLst>
          </p:cNvPr>
          <p:cNvSpPr txBox="1"/>
          <p:nvPr/>
        </p:nvSpPr>
        <p:spPr>
          <a:xfrm>
            <a:off x="7231748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4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A491E2D2-314B-49F0-8BB9-3A2C074EE67F}"/>
              </a:ext>
            </a:extLst>
          </p:cNvPr>
          <p:cNvSpPr txBox="1"/>
          <p:nvPr/>
        </p:nvSpPr>
        <p:spPr>
          <a:xfrm>
            <a:off x="9220924" y="1330795"/>
            <a:ext cx="1438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95000"/>
                  </a:schemeClr>
                </a:solidFill>
                <a:latin typeface="Titillium Bd" panose="00000800000000000000" pitchFamily="50" charset="0"/>
              </a:rPr>
              <a:t>5</a:t>
            </a:r>
            <a:endParaRPr lang="ro-RO" sz="8800">
              <a:solidFill>
                <a:schemeClr val="bg1">
                  <a:lumMod val="95000"/>
                </a:schemeClr>
              </a:solidFill>
              <a:latin typeface="Titillium Bd" panose="00000800000000000000" pitchFamily="50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E375172-B83E-4D5D-A1FE-5CC90CC710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ED0B61C3-A81E-4D83-B734-C4944EE8D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9A65008-ABBD-4657-8D4F-6BA672D098B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96E19F31-B701-4622-B80D-C9A10F5072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Fermentum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2BA61964-85B0-452C-89F0-4C3F94A6BE5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1170" y="4952013"/>
            <a:ext cx="1816101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molestie fringilla vestibulum. Vivamus non nibh congue, dapibus nunc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1148F95-B8A9-48B4-8B9C-DC73A5972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30113AE-F382-4D30-8B09-AAEF9151BA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37954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Nam sodales scelerisque faucibus. Vestibulum nec ultrices nibh. Integer purus lorem, mattis eu erat nec,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7BE381B-B3EB-47F9-8965-75C7379BC3C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7678555F-1FC0-4C10-B320-3E0BA5425C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34737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D96D749E-87AD-46F5-A995-39FF9344D7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34738" y="4645285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DFAFBFF0-C441-4462-9E7B-C8EE786D37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31520" y="4952013"/>
            <a:ext cx="1816101" cy="138499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magna neque, efficitur quis urna vel, ullamcorper suscipit neque. Donec molestie fringilla ornare. Sed aliquet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A080049F-C063-48AE-9698-155D13A817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Curabitur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2B95B28B-E5E5-4045-BA65-075655CC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5790" y="3251485"/>
            <a:ext cx="609600" cy="647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AF9922F3-07CB-4ECE-A1FB-AF0728F0B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6170" y="3289585"/>
            <a:ext cx="666750" cy="5715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33DC4003-3646-4720-BA32-6E4AF891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4273" y="3299110"/>
            <a:ext cx="523875" cy="5619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C0030654-A171-40CF-B573-C11D8BE89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4890" y="3337210"/>
            <a:ext cx="638175" cy="47625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DEA103BE-88FA-467D-A090-0A7C3C23C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9299" y="3308000"/>
            <a:ext cx="542925" cy="5429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FC80F6E-D3BE-4EEB-994B-BB60E6E7B1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1AF286E-8A17-4797-99D5-06BB03C139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22916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33AA96C-1E97-4244-BB10-F8DFDAB5AD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44F1E4B-BBAD-4EF1-9CD1-9DB5A0C97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3491FCA-AF33-484C-8B03-A592011CA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6E220BA-9F10-4F24-BD75-A16A57B38C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43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Ut eu massa sit amet ex viverra blandit. In ut nunc id est tempor rutrum nec at massa. Vestibulum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79E447A-0A59-49E0-8A8A-88037B8C27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Morbi </a:t>
            </a:r>
            <a:r>
              <a:rPr lang="en-US" err="1">
                <a:cs typeface="Segoe UI" panose="020B0502040204020203" pitchFamily="34" charset="0"/>
              </a:rPr>
              <a:t>facilisis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5D2DEA3-907E-4A4D-B18A-5D7A7C865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14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0021B3D-4602-4D07-8ADE-C89068B38D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35044A5-75DA-4C11-BE75-F906663A1A0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78587" y="4860866"/>
            <a:ext cx="288626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051F568D-8419-47B9-B5CC-A5E12FED6A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Sodales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Eleifend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6" name="AutoShape 1">
            <a:extLst>
              <a:ext uri="{FF2B5EF4-FFF2-40B4-BE49-F238E27FC236}">
                <a16:creationId xmlns="" xmlns:a16="http://schemas.microsoft.com/office/drawing/2014/main" id="{1590CBC3-F3DA-48F3-8DF2-6864E2C2C747}"/>
              </a:ext>
            </a:extLst>
          </p:cNvPr>
          <p:cNvSpPr>
            <a:spLocks/>
          </p:cNvSpPr>
          <p:nvPr/>
        </p:nvSpPr>
        <p:spPr bwMode="auto">
          <a:xfrm rot="4672002">
            <a:off x="1570367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7" name="AutoShape 1">
            <a:extLst>
              <a:ext uri="{FF2B5EF4-FFF2-40B4-BE49-F238E27FC236}">
                <a16:creationId xmlns="" xmlns:a16="http://schemas.microsoft.com/office/drawing/2014/main" id="{D974C2E6-C8C9-43F4-9323-2A71DD6D1ECC}"/>
              </a:ext>
            </a:extLst>
          </p:cNvPr>
          <p:cNvSpPr>
            <a:spLocks/>
          </p:cNvSpPr>
          <p:nvPr/>
        </p:nvSpPr>
        <p:spPr bwMode="auto">
          <a:xfrm rot="6300000">
            <a:off x="1592607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B6732EEE-888F-448C-8F7D-23E1E235A44D}"/>
              </a:ext>
            </a:extLst>
          </p:cNvPr>
          <p:cNvGrpSpPr/>
          <p:nvPr/>
        </p:nvGrpSpPr>
        <p:grpSpPr>
          <a:xfrm>
            <a:off x="3954852" y="3023836"/>
            <a:ext cx="846284" cy="307777"/>
            <a:chOff x="4058469" y="3270892"/>
            <a:chExt cx="846284" cy="307777"/>
          </a:xfrm>
        </p:grpSpPr>
        <p:sp>
          <p:nvSpPr>
            <p:cNvPr id="89" name="Freeform 5">
              <a:extLst>
                <a:ext uri="{FF2B5EF4-FFF2-40B4-BE49-F238E27FC236}">
                  <a16:creationId xmlns="" xmlns:a16="http://schemas.microsoft.com/office/drawing/2014/main" id="{FD2E7484-D57A-4903-9838-1C718A9B4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245" y="3270892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5">
              <a:extLst>
                <a:ext uri="{FF2B5EF4-FFF2-40B4-BE49-F238E27FC236}">
                  <a16:creationId xmlns="" xmlns:a16="http://schemas.microsoft.com/office/drawing/2014/main" id="{B0C8F130-6FAA-42D9-A409-BACACAF64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469" y="3277143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1" name="Freeform 5">
              <a:extLst>
                <a:ext uri="{FF2B5EF4-FFF2-40B4-BE49-F238E27FC236}">
                  <a16:creationId xmlns="" xmlns:a16="http://schemas.microsoft.com/office/drawing/2014/main" id="{5D7A033B-AC66-4C3B-8FA6-1D8C8FFA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2" y="3280604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2" name="AutoShape 1">
            <a:extLst>
              <a:ext uri="{FF2B5EF4-FFF2-40B4-BE49-F238E27FC236}">
                <a16:creationId xmlns="" xmlns:a16="http://schemas.microsoft.com/office/drawing/2014/main" id="{F6EFE636-DBBD-432A-8B74-0F36A393A598}"/>
              </a:ext>
            </a:extLst>
          </p:cNvPr>
          <p:cNvSpPr>
            <a:spLocks/>
          </p:cNvSpPr>
          <p:nvPr/>
        </p:nvSpPr>
        <p:spPr bwMode="auto">
          <a:xfrm rot="4672002">
            <a:off x="5011042" y="2100362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3" name="AutoShape 1">
            <a:extLst>
              <a:ext uri="{FF2B5EF4-FFF2-40B4-BE49-F238E27FC236}">
                <a16:creationId xmlns="" xmlns:a16="http://schemas.microsoft.com/office/drawing/2014/main" id="{7B272C57-75B9-4D08-A253-08C8F20EE174}"/>
              </a:ext>
            </a:extLst>
          </p:cNvPr>
          <p:cNvSpPr>
            <a:spLocks/>
          </p:cNvSpPr>
          <p:nvPr/>
        </p:nvSpPr>
        <p:spPr bwMode="auto">
          <a:xfrm rot="6300000">
            <a:off x="5033282" y="2161188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="" xmlns:a16="http://schemas.microsoft.com/office/drawing/2014/main" id="{9ABFC4CD-3EED-4431-BFAB-EA1FCCE96C3B}"/>
              </a:ext>
            </a:extLst>
          </p:cNvPr>
          <p:cNvGrpSpPr/>
          <p:nvPr/>
        </p:nvGrpSpPr>
        <p:grpSpPr>
          <a:xfrm>
            <a:off x="7392694" y="3007952"/>
            <a:ext cx="846284" cy="307777"/>
            <a:chOff x="7614056" y="3255008"/>
            <a:chExt cx="846284" cy="307777"/>
          </a:xfrm>
        </p:grpSpPr>
        <p:sp>
          <p:nvSpPr>
            <p:cNvPr id="95" name="Freeform 5">
              <a:extLst>
                <a:ext uri="{FF2B5EF4-FFF2-40B4-BE49-F238E27FC236}">
                  <a16:creationId xmlns="" xmlns:a16="http://schemas.microsoft.com/office/drawing/2014/main" id="{CA37AED9-8784-4096-92E5-5B4C4026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832" y="3255008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6" name="Freeform 5">
              <a:extLst>
                <a:ext uri="{FF2B5EF4-FFF2-40B4-BE49-F238E27FC236}">
                  <a16:creationId xmlns="" xmlns:a16="http://schemas.microsoft.com/office/drawing/2014/main" id="{B4608598-D4FD-4616-8860-8AB0FD3E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056" y="3261259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7" name="Freeform 5">
              <a:extLst>
                <a:ext uri="{FF2B5EF4-FFF2-40B4-BE49-F238E27FC236}">
                  <a16:creationId xmlns="" xmlns:a16="http://schemas.microsoft.com/office/drawing/2014/main" id="{CFADD655-CF47-4220-B4D6-ECD14644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0339" y="3264720"/>
              <a:ext cx="170001" cy="298065"/>
            </a:xfrm>
            <a:custGeom>
              <a:avLst/>
              <a:gdLst>
                <a:gd name="T0" fmla="*/ 3142 w 3258"/>
                <a:gd name="T1" fmla="*/ 3143 h 5726"/>
                <a:gd name="T2" fmla="*/ 713 w 3258"/>
                <a:gd name="T3" fmla="*/ 5571 h 5726"/>
                <a:gd name="T4" fmla="*/ 154 w 3258"/>
                <a:gd name="T5" fmla="*/ 5571 h 5726"/>
                <a:gd name="T6" fmla="*/ 154 w 3258"/>
                <a:gd name="T7" fmla="*/ 5012 h 5726"/>
                <a:gd name="T8" fmla="*/ 2303 w 3258"/>
                <a:gd name="T9" fmla="*/ 2863 h 5726"/>
                <a:gd name="T10" fmla="*/ 154 w 3258"/>
                <a:gd name="T11" fmla="*/ 714 h 5726"/>
                <a:gd name="T12" fmla="*/ 154 w 3258"/>
                <a:gd name="T13" fmla="*/ 155 h 5726"/>
                <a:gd name="T14" fmla="*/ 713 w 3258"/>
                <a:gd name="T15" fmla="*/ 155 h 5726"/>
                <a:gd name="T16" fmla="*/ 3142 w 3258"/>
                <a:gd name="T17" fmla="*/ 2583 h 5726"/>
                <a:gd name="T18" fmla="*/ 3258 w 3258"/>
                <a:gd name="T19" fmla="*/ 2863 h 5726"/>
                <a:gd name="T20" fmla="*/ 3142 w 3258"/>
                <a:gd name="T21" fmla="*/ 3143 h 5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58" h="5726">
                  <a:moveTo>
                    <a:pt x="3142" y="3143"/>
                  </a:moveTo>
                  <a:lnTo>
                    <a:pt x="713" y="5571"/>
                  </a:lnTo>
                  <a:cubicBezTo>
                    <a:pt x="559" y="5726"/>
                    <a:pt x="308" y="5726"/>
                    <a:pt x="154" y="5571"/>
                  </a:cubicBezTo>
                  <a:cubicBezTo>
                    <a:pt x="0" y="5417"/>
                    <a:pt x="0" y="5166"/>
                    <a:pt x="154" y="5012"/>
                  </a:cubicBezTo>
                  <a:lnTo>
                    <a:pt x="2303" y="2863"/>
                  </a:lnTo>
                  <a:lnTo>
                    <a:pt x="154" y="714"/>
                  </a:lnTo>
                  <a:cubicBezTo>
                    <a:pt x="0" y="560"/>
                    <a:pt x="0" y="309"/>
                    <a:pt x="154" y="155"/>
                  </a:cubicBezTo>
                  <a:cubicBezTo>
                    <a:pt x="309" y="0"/>
                    <a:pt x="559" y="0"/>
                    <a:pt x="713" y="155"/>
                  </a:cubicBezTo>
                  <a:lnTo>
                    <a:pt x="3142" y="2583"/>
                  </a:lnTo>
                  <a:cubicBezTo>
                    <a:pt x="3219" y="2661"/>
                    <a:pt x="3258" y="2762"/>
                    <a:pt x="3258" y="2863"/>
                  </a:cubicBezTo>
                  <a:cubicBezTo>
                    <a:pt x="3258" y="2964"/>
                    <a:pt x="3219" y="3065"/>
                    <a:pt x="3142" y="31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8" name="AutoShape 1">
            <a:extLst>
              <a:ext uri="{FF2B5EF4-FFF2-40B4-BE49-F238E27FC236}">
                <a16:creationId xmlns="" xmlns:a16="http://schemas.microsoft.com/office/drawing/2014/main" id="{15CC3A67-6BD0-433E-A7DE-0FCEF064F4AD}"/>
              </a:ext>
            </a:extLst>
          </p:cNvPr>
          <p:cNvSpPr>
            <a:spLocks/>
          </p:cNvSpPr>
          <p:nvPr/>
        </p:nvSpPr>
        <p:spPr bwMode="auto">
          <a:xfrm rot="4672002">
            <a:off x="8435039" y="2116245"/>
            <a:ext cx="2137150" cy="20818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41275">
            <a:solidFill>
              <a:schemeClr val="bg1">
                <a:lumMod val="95000"/>
                <a:alpha val="8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99" name="AutoShape 1">
            <a:extLst>
              <a:ext uri="{FF2B5EF4-FFF2-40B4-BE49-F238E27FC236}">
                <a16:creationId xmlns="" xmlns:a16="http://schemas.microsoft.com/office/drawing/2014/main" id="{F41BF2A5-8B0E-4CB9-AC10-7D7F36A7B9A1}"/>
              </a:ext>
            </a:extLst>
          </p:cNvPr>
          <p:cNvSpPr>
            <a:spLocks/>
          </p:cNvSpPr>
          <p:nvPr/>
        </p:nvSpPr>
        <p:spPr bwMode="auto">
          <a:xfrm rot="6300000">
            <a:off x="8457279" y="2177071"/>
            <a:ext cx="2125742" cy="2070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6221A4CB-1D6C-45D8-B5B1-AC23E6B4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8086" y="2862233"/>
            <a:ext cx="1027666" cy="757903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6835F02F-4CAD-4C08-AC92-85895F7E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2664" y="2949091"/>
            <a:ext cx="847824" cy="526679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42F4D4C-41E5-4A6E-8F4A-11C31B795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377" y="2800167"/>
            <a:ext cx="924899" cy="7579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8108289-4AFF-4119-A659-7DBE21615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46D055C-ED97-4364-B764-7146EE8ACB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1888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58769C3-5CAE-40BB-B7E5-75C06660E6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5FFF7A5-ADE3-4F75-A9DA-742366075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7248227-65CC-4CD4-91CE-A1F5DB6965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0EFB1BA-3F15-49C6-A528-F9F115C20B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Lorem Ipsum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CEC15052-5F4B-4C1A-B577-6E194BC7FF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8792A1E-B77E-42E1-A428-63EC9250804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Dignissim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Ultrices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29229D29-88AE-4ABB-BAC1-04500C53F3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Morbi facilisis, nulla et facilisis scelerisque, eros dui elementum lorem,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A077B155-6FB3-41F8-90B4-6E6E3BBA7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Laoreet</a:t>
            </a:r>
            <a:r>
              <a:rPr lang="en-US">
                <a:cs typeface="Segoe UI" panose="020B0502040204020203" pitchFamily="34" charset="0"/>
              </a:rPr>
              <a:t> Fringilla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DBB536EC-D750-4E4C-9A64-978E090E3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57432" y="2417724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CB94EC74-8992-436C-BF8B-BB63562F2C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Elementum</a:t>
            </a:r>
            <a:r>
              <a:rPr lang="en-US">
                <a:cs typeface="Segoe UI" panose="020B0502040204020203" pitchFamily="34" charset="0"/>
              </a:rPr>
              <a:t> Lorem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B85FFD0D-480C-4EC6-8504-2BE9D8335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4088" y="3935567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Aenean sollicitudin cursus sapien, id posuere enim feugiat id. Proin at sapien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B5A14132-34B1-4B21-9FE6-B4FFB1C05B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Lobortis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7894E015-6118-40D7-A124-8C664170147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57432" y="5417862"/>
            <a:ext cx="3202496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0CBA6D56-00EF-42D0-A20B-933C93CE58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Tincidunt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7F222FC8-78DC-4AD4-A7F8-028A0377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3765" y="2267699"/>
            <a:ext cx="561975" cy="5619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D5A46B7F-E8A5-4A0C-A199-CA71143FB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3765" y="5291163"/>
            <a:ext cx="523875" cy="5238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82967C41-2B48-4C05-ADCD-DF2C5AD80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62" y="3709411"/>
            <a:ext cx="504825" cy="6858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58ED47BB-7C4D-4F5F-B2CB-6B25A32EB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4868" y="2258174"/>
            <a:ext cx="58102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5C9C1887-D9C3-448E-8B61-11C8CF8F3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929" y="3739302"/>
            <a:ext cx="542925" cy="5715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12DC48DD-E25C-4C5B-AD2D-D5304F00A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58116" y="5305403"/>
            <a:ext cx="590550" cy="4762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34E8F4D-A2CA-4F04-9590-CE7909CB042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01FD5F1-54B0-46FD-85AF-B010E864CD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977446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EC19116-4363-40C4-87E8-D67CB7CAB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00F9802-005D-4768-BADA-1117722BC1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B15E7C3-56AB-4B12-B014-B577F8A9D9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1" y="1869231"/>
            <a:ext cx="3318004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9197FF9-7109-4C3B-915D-875188129F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1659" y="3190437"/>
            <a:ext cx="2549063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ex orci, laoreet at diam tristique, sagittis porta dolor. Orci varius natoque penatibus et magnis dis parturient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CB350DC6-E36E-4D15-A995-5B9BC3EE7E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0762" y="4871755"/>
            <a:ext cx="2589976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6A3918C-D932-47B0-AA30-54629408DE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4351" y="1670664"/>
            <a:ext cx="3157830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fermentum mattis dui, et rutrum est posuere efficitur. Nulla tincidunt pellentesque pretium. Nam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E27B89C-A5BD-49B4-8769-F772BBE57C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75309" y="3277602"/>
            <a:ext cx="273687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enean id sapien ac dui rutrum efficitur et at ante. Integer feugiat placerat magna et luctus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6A5C972-4642-4ACB-90D1-31163CCEB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59979" y="4890271"/>
            <a:ext cx="2152202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58D5607-404F-4200-89A2-2B74F8F094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err="1"/>
              <a:t>Accusamus</a:t>
            </a:r>
            <a:r>
              <a:rPr lang="en-US"/>
              <a:t> Et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4E7A815C-BE8B-47F6-BA44-7A83C1BED5B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Ipsum Dolor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979C2879-74B9-475A-A959-F5DB5EA3C9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99213" y="4980951"/>
            <a:ext cx="1855854" cy="923330"/>
          </a:xfrm>
        </p:spPr>
        <p:txBody>
          <a:bodyPr/>
          <a:lstStyle/>
          <a:p>
            <a:r>
              <a:rPr lang="en-US"/>
              <a:t>At Vero Eos Et </a:t>
            </a:r>
            <a:r>
              <a:rPr lang="en-US" err="1"/>
              <a:t>Accusamus</a:t>
            </a:r>
            <a:r>
              <a:rPr lang="en-US"/>
              <a:t> Et </a:t>
            </a:r>
            <a:r>
              <a:rPr lang="en-US" err="1"/>
              <a:t>Iusto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54937DD-6349-4294-8F2A-2D94EBDA6D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Maecenas Id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4791BBC-7A11-4990-B698-3911F005A3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1873" y="3344325"/>
            <a:ext cx="1855854" cy="646331"/>
          </a:xfrm>
        </p:spPr>
        <p:txBody>
          <a:bodyPr/>
          <a:lstStyle/>
          <a:p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Dignissimos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EB8937-E8D0-42FC-B1B4-AFDC84B5AA2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Lorem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1B6A6B35-4742-4C58-A310-8A4285A6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82" y="3227095"/>
            <a:ext cx="776288" cy="76356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C7654C4A-C3AB-42D1-80F3-2185CB110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5698" y="1935536"/>
            <a:ext cx="552450" cy="55245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AA509A31-BEA3-4BBA-B555-4DAF3ECA8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4098" y="1745095"/>
            <a:ext cx="561975" cy="5429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B884DB2D-65A1-4296-9E9D-B0A067876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8547" y="3303152"/>
            <a:ext cx="695052" cy="64627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1860E6C-918F-4AE2-B9FD-D56CB0AE8D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4666" y="4870904"/>
            <a:ext cx="631032" cy="791883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F51E1892-92CD-479E-B688-237C5BB60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988" y="4964238"/>
            <a:ext cx="821624" cy="9343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F8FCC8-657A-4594-BE5D-770A2AF482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358CBF-60A5-4E58-B5CC-8E1B1A0EE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08442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41177D5-6018-4271-92D0-A52822787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220353A-75AE-4FCB-9016-842CAAD05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FD8954F-F81D-4F6B-85B4-96F7AF7F53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392207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A3072BF6-2D97-461F-8D99-58D08D201D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922D6E0-6A64-47D1-AD99-A3AE2A24EA0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660" y="4294535"/>
            <a:ext cx="3202496" cy="523220"/>
          </a:xfrm>
        </p:spPr>
        <p:txBody>
          <a:bodyPr/>
          <a:lstStyle/>
          <a:p>
            <a:r>
              <a:rPr lang="fr-FR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  <a:endParaRPr lang="en-US" noProof="1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8F9B499-1250-4DCE-AD3C-E62BF2769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Lobortis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Egestas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CC051E1-0699-4159-8F90-536A88A99EE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7843" y="1389365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Vivamus non nibh congue, dapibus nunc at, rutrum urna. Etiam sagittis urna sit amet augue faucibus, quis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925685CA-E0E4-4254-B368-8C842EAA0D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Erat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Laoreet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5C0F15-9CE5-452A-85EC-5532C5E477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7842" y="3381018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a ultrices ligula. Curabitur sed sem ac arcu molestie elementum sed a libero. Cras pretium, felis at cursus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EF78737-4F74-4EDE-9F9D-D89947CFA6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Etiam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Sagittis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E9F2A4C2-9938-497F-8B7C-624E366AB7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7841" y="5281931"/>
            <a:ext cx="3202496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90F5643-97A6-40C5-89B8-43042451E0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Duis Fringilla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C564F4BC-9906-45AA-878F-E57B9AFC8AC1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="" xmlns:a16="http://schemas.microsoft.com/office/drawing/2014/main" id="{EDF87EF4-9F20-44C0-AF7E-A969E0AB4043}"/>
              </a:ext>
            </a:extLst>
          </p:cNvPr>
          <p:cNvSpPr>
            <a:spLocks/>
          </p:cNvSpPr>
          <p:nvPr/>
        </p:nvSpPr>
        <p:spPr bwMode="auto">
          <a:xfrm>
            <a:off x="5448299" y="2240873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="" xmlns:a16="http://schemas.microsoft.com/office/drawing/2014/main" id="{BAF4E944-9886-4204-8968-599C9D7A89E6}"/>
              </a:ext>
            </a:extLst>
          </p:cNvPr>
          <p:cNvSpPr>
            <a:spLocks/>
          </p:cNvSpPr>
          <p:nvPr/>
        </p:nvSpPr>
        <p:spPr bwMode="auto">
          <a:xfrm>
            <a:off x="5718174" y="2294848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4">
            <a:extLst>
              <a:ext uri="{FF2B5EF4-FFF2-40B4-BE49-F238E27FC236}">
                <a16:creationId xmlns="" xmlns:a16="http://schemas.microsoft.com/office/drawing/2014/main" id="{C2111C47-9DE0-4C1B-911A-8F771FEDBE96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5">
            <a:extLst>
              <a:ext uri="{FF2B5EF4-FFF2-40B4-BE49-F238E27FC236}">
                <a16:creationId xmlns="" xmlns:a16="http://schemas.microsoft.com/office/drawing/2014/main" id="{FFD56F9E-5FBE-4A8D-AE5D-D0884EEBF04C}"/>
              </a:ext>
            </a:extLst>
          </p:cNvPr>
          <p:cNvSpPr>
            <a:spLocks/>
          </p:cNvSpPr>
          <p:nvPr/>
        </p:nvSpPr>
        <p:spPr bwMode="auto">
          <a:xfrm>
            <a:off x="5448299" y="2505985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8F2C0840-1280-4F61-9DB9-AF8878DD7912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2601235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="" xmlns:a16="http://schemas.microsoft.com/office/drawing/2014/main" id="{44CBB57A-E7C5-4DD7-8E05-E1E21A18C85F}"/>
              </a:ext>
            </a:extLst>
          </p:cNvPr>
          <p:cNvSpPr>
            <a:spLocks/>
          </p:cNvSpPr>
          <p:nvPr/>
        </p:nvSpPr>
        <p:spPr bwMode="auto">
          <a:xfrm>
            <a:off x="3982766" y="2333625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="" xmlns:a16="http://schemas.microsoft.com/office/drawing/2014/main" id="{5C720258-C9AC-4F1E-AD7A-4FF0BFC26C03}"/>
              </a:ext>
            </a:extLst>
          </p:cNvPr>
          <p:cNvSpPr>
            <a:spLocks/>
          </p:cNvSpPr>
          <p:nvPr/>
        </p:nvSpPr>
        <p:spPr bwMode="auto">
          <a:xfrm>
            <a:off x="4990829" y="1770062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="" xmlns:a16="http://schemas.microsoft.com/office/drawing/2014/main" id="{6ED09400-86F0-43DE-A589-E6A48D21C1CE}"/>
              </a:ext>
            </a:extLst>
          </p:cNvPr>
          <p:cNvSpPr>
            <a:spLocks/>
          </p:cNvSpPr>
          <p:nvPr/>
        </p:nvSpPr>
        <p:spPr bwMode="auto">
          <a:xfrm>
            <a:off x="5443266" y="2333625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BE131592-7B81-4652-87FC-E907F2655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4846" y="2482519"/>
            <a:ext cx="231999" cy="23199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1417EBA-D741-4CCA-8479-81EE8101A17A}"/>
              </a:ext>
            </a:extLst>
          </p:cNvPr>
          <p:cNvGrpSpPr/>
          <p:nvPr/>
        </p:nvGrpSpPr>
        <p:grpSpPr>
          <a:xfrm>
            <a:off x="6095999" y="774129"/>
            <a:ext cx="2113234" cy="1658938"/>
            <a:chOff x="3123560" y="3713982"/>
            <a:chExt cx="2113234" cy="1658938"/>
          </a:xfrm>
        </p:grpSpPr>
        <p:sp>
          <p:nvSpPr>
            <p:cNvPr id="38" name="Freeform 10">
              <a:extLst>
                <a:ext uri="{FF2B5EF4-FFF2-40B4-BE49-F238E27FC236}">
                  <a16:creationId xmlns="" xmlns:a16="http://schemas.microsoft.com/office/drawing/2014/main" id="{95ADAEDE-80C7-4C54-AB49-6DCFECF6DF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="" xmlns:a16="http://schemas.microsoft.com/office/drawing/2014/main" id="{F092AF17-FFD3-46F5-B239-C956590A84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35DB5A3A-08C5-4FC5-A45C-772FC9F21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E1709F4A-25A3-4D4F-85D8-979E14040B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75C72EA9-2BAF-407F-8C10-91F03BB976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="" xmlns:a16="http://schemas.microsoft.com/office/drawing/2014/main" id="{119AB9FF-121A-4D36-B3B5-A60BB2CFE40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="" xmlns:a16="http://schemas.microsoft.com/office/drawing/2014/main" id="{0A71533D-11C4-4F2F-BFE2-76AB7FAC48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="" xmlns:a16="http://schemas.microsoft.com/office/drawing/2014/main" id="{89BAD1ED-D341-4EF7-B339-04A2FA0651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="" xmlns:a16="http://schemas.microsoft.com/office/drawing/2014/main" id="{F314E575-0B61-494A-B14A-708AE07166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sp>
        <p:nvSpPr>
          <p:cNvPr id="48" name="Freeform 10">
            <a:extLst>
              <a:ext uri="{FF2B5EF4-FFF2-40B4-BE49-F238E27FC236}">
                <a16:creationId xmlns="" xmlns:a16="http://schemas.microsoft.com/office/drawing/2014/main" id="{19C11A41-A6ED-4B1C-80FB-6DB10E57BAE5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">
            <a:extLst>
              <a:ext uri="{FF2B5EF4-FFF2-40B4-BE49-F238E27FC236}">
                <a16:creationId xmlns="" xmlns:a16="http://schemas.microsoft.com/office/drawing/2014/main" id="{3669E1B4-940C-41AE-8C38-4C889590E057}"/>
              </a:ext>
            </a:extLst>
          </p:cNvPr>
          <p:cNvSpPr>
            <a:spLocks/>
          </p:cNvSpPr>
          <p:nvPr/>
        </p:nvSpPr>
        <p:spPr bwMode="auto">
          <a:xfrm>
            <a:off x="5448299" y="4123921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170 w 170"/>
              <a:gd name="T5" fmla="*/ 167 h 167"/>
              <a:gd name="T6" fmla="*/ 170 w 170"/>
              <a:gd name="T7" fmla="*/ 167 h 167"/>
              <a:gd name="T8" fmla="*/ 0 w 170"/>
              <a:gd name="T9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="" xmlns:a16="http://schemas.microsoft.com/office/drawing/2014/main" id="{5BE1C764-ECB6-4B1B-90E4-5DC8499479E8}"/>
              </a:ext>
            </a:extLst>
          </p:cNvPr>
          <p:cNvSpPr>
            <a:spLocks/>
          </p:cNvSpPr>
          <p:nvPr/>
        </p:nvSpPr>
        <p:spPr bwMode="auto">
          <a:xfrm>
            <a:off x="5718174" y="4177896"/>
            <a:ext cx="212725" cy="211138"/>
          </a:xfrm>
          <a:custGeom>
            <a:avLst/>
            <a:gdLst>
              <a:gd name="T0" fmla="*/ 63 w 63"/>
              <a:gd name="T1" fmla="*/ 0 h 63"/>
              <a:gd name="T2" fmla="*/ 62 w 63"/>
              <a:gd name="T3" fmla="*/ 2 h 63"/>
              <a:gd name="T4" fmla="*/ 50 w 63"/>
              <a:gd name="T5" fmla="*/ 13 h 63"/>
              <a:gd name="T6" fmla="*/ 0 w 63"/>
              <a:gd name="T7" fmla="*/ 63 h 63"/>
              <a:gd name="T8" fmla="*/ 0 w 63"/>
              <a:gd name="T9" fmla="*/ 63 h 63"/>
              <a:gd name="T10" fmla="*/ 50 w 63"/>
              <a:gd name="T11" fmla="*/ 13 h 63"/>
              <a:gd name="T12" fmla="*/ 62 w 63"/>
              <a:gd name="T13" fmla="*/ 1 h 63"/>
              <a:gd name="T14" fmla="*/ 63 w 63"/>
              <a:gd name="T1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63">
                <a:moveTo>
                  <a:pt x="63" y="0"/>
                </a:moveTo>
                <a:cubicBezTo>
                  <a:pt x="63" y="1"/>
                  <a:pt x="62" y="1"/>
                  <a:pt x="62" y="2"/>
                </a:cubicBezTo>
                <a:cubicBezTo>
                  <a:pt x="50" y="13"/>
                  <a:pt x="50" y="13"/>
                  <a:pt x="50" y="1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50" y="13"/>
                  <a:pt x="50" y="13"/>
                  <a:pt x="50" y="13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3" y="1"/>
                  <a:pt x="63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="" xmlns:a16="http://schemas.microsoft.com/office/drawing/2014/main" id="{395A0C2B-6771-46AD-8156-1D358AA1F996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="" xmlns:a16="http://schemas.microsoft.com/office/drawing/2014/main" id="{F1431747-8C8F-4963-A318-12FA002DB422}"/>
              </a:ext>
            </a:extLst>
          </p:cNvPr>
          <p:cNvSpPr>
            <a:spLocks/>
          </p:cNvSpPr>
          <p:nvPr/>
        </p:nvSpPr>
        <p:spPr bwMode="auto">
          <a:xfrm>
            <a:off x="5448299" y="4389033"/>
            <a:ext cx="269875" cy="266700"/>
          </a:xfrm>
          <a:custGeom>
            <a:avLst/>
            <a:gdLst>
              <a:gd name="T0" fmla="*/ 170 w 170"/>
              <a:gd name="T1" fmla="*/ 0 h 168"/>
              <a:gd name="T2" fmla="*/ 170 w 170"/>
              <a:gd name="T3" fmla="*/ 0 h 168"/>
              <a:gd name="T4" fmla="*/ 0 w 170"/>
              <a:gd name="T5" fmla="*/ 168 h 168"/>
              <a:gd name="T6" fmla="*/ 0 w 170"/>
              <a:gd name="T7" fmla="*/ 168 h 168"/>
              <a:gd name="T8" fmla="*/ 170 w 170"/>
              <a:gd name="T9" fmla="*/ 0 h 168"/>
              <a:gd name="T10" fmla="*/ 170 w 170"/>
              <a:gd name="T1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68">
                <a:moveTo>
                  <a:pt x="170" y="0"/>
                </a:moveTo>
                <a:lnTo>
                  <a:pt x="170" y="0"/>
                </a:lnTo>
                <a:lnTo>
                  <a:pt x="0" y="168"/>
                </a:lnTo>
                <a:lnTo>
                  <a:pt x="0" y="168"/>
                </a:lnTo>
                <a:lnTo>
                  <a:pt x="170" y="0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7">
            <a:extLst>
              <a:ext uri="{FF2B5EF4-FFF2-40B4-BE49-F238E27FC236}">
                <a16:creationId xmlns="" xmlns:a16="http://schemas.microsoft.com/office/drawing/2014/main" id="{9A5322C9-9E53-49B3-9B54-E923EBE72BB1}"/>
              </a:ext>
            </a:extLst>
          </p:cNvPr>
          <p:cNvSpPr>
            <a:spLocks noEditPoints="1"/>
          </p:cNvSpPr>
          <p:nvPr/>
        </p:nvSpPr>
        <p:spPr bwMode="auto">
          <a:xfrm>
            <a:off x="5815012" y="4484283"/>
            <a:ext cx="280988" cy="171450"/>
          </a:xfrm>
          <a:custGeom>
            <a:avLst/>
            <a:gdLst>
              <a:gd name="T0" fmla="*/ 83 w 83"/>
              <a:gd name="T1" fmla="*/ 51 h 51"/>
              <a:gd name="T2" fmla="*/ 83 w 83"/>
              <a:gd name="T3" fmla="*/ 51 h 51"/>
              <a:gd name="T4" fmla="*/ 83 w 83"/>
              <a:gd name="T5" fmla="*/ 51 h 51"/>
              <a:gd name="T6" fmla="*/ 0 w 83"/>
              <a:gd name="T7" fmla="*/ 0 h 51"/>
              <a:gd name="T8" fmla="*/ 21 w 83"/>
              <a:gd name="T9" fmla="*/ 22 h 51"/>
              <a:gd name="T10" fmla="*/ 33 w 83"/>
              <a:gd name="T11" fmla="*/ 34 h 51"/>
              <a:gd name="T12" fmla="*/ 44 w 83"/>
              <a:gd name="T13" fmla="*/ 41 h 51"/>
              <a:gd name="T14" fmla="*/ 33 w 83"/>
              <a:gd name="T15" fmla="*/ 34 h 51"/>
              <a:gd name="T16" fmla="*/ 21 w 83"/>
              <a:gd name="T17" fmla="*/ 22 h 51"/>
              <a:gd name="T18" fmla="*/ 0 w 83"/>
              <a:gd name="T19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3" h="51">
                <a:moveTo>
                  <a:pt x="83" y="51"/>
                </a:move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moveTo>
                  <a:pt x="0" y="0"/>
                </a:moveTo>
                <a:cubicBezTo>
                  <a:pt x="21" y="22"/>
                  <a:pt x="21" y="22"/>
                  <a:pt x="21" y="22"/>
                </a:cubicBezTo>
                <a:cubicBezTo>
                  <a:pt x="33" y="34"/>
                  <a:pt x="33" y="34"/>
                  <a:pt x="33" y="34"/>
                </a:cubicBezTo>
                <a:cubicBezTo>
                  <a:pt x="36" y="37"/>
                  <a:pt x="40" y="39"/>
                  <a:pt x="44" y="41"/>
                </a:cubicBezTo>
                <a:cubicBezTo>
                  <a:pt x="40" y="39"/>
                  <a:pt x="36" y="37"/>
                  <a:pt x="33" y="34"/>
                </a:cubicBezTo>
                <a:cubicBezTo>
                  <a:pt x="21" y="22"/>
                  <a:pt x="21" y="22"/>
                  <a:pt x="21" y="2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BD96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BBCACED9-4979-475D-86C0-104A42183C62}"/>
              </a:ext>
            </a:extLst>
          </p:cNvPr>
          <p:cNvSpPr>
            <a:spLocks/>
          </p:cNvSpPr>
          <p:nvPr/>
        </p:nvSpPr>
        <p:spPr bwMode="auto">
          <a:xfrm>
            <a:off x="3982766" y="4216673"/>
            <a:ext cx="2105025" cy="531813"/>
          </a:xfrm>
          <a:custGeom>
            <a:avLst/>
            <a:gdLst>
              <a:gd name="T0" fmla="*/ 545 w 624"/>
              <a:gd name="T1" fmla="*/ 158 h 158"/>
              <a:gd name="T2" fmla="*/ 79 w 624"/>
              <a:gd name="T3" fmla="*/ 158 h 158"/>
              <a:gd name="T4" fmla="*/ 0 w 624"/>
              <a:gd name="T5" fmla="*/ 79 h 158"/>
              <a:gd name="T6" fmla="*/ 79 w 624"/>
              <a:gd name="T7" fmla="*/ 0 h 158"/>
              <a:gd name="T8" fmla="*/ 545 w 624"/>
              <a:gd name="T9" fmla="*/ 0 h 158"/>
              <a:gd name="T10" fmla="*/ 624 w 624"/>
              <a:gd name="T11" fmla="*/ 79 h 158"/>
              <a:gd name="T12" fmla="*/ 545 w 624"/>
              <a:gd name="T13" fmla="*/ 15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4" h="158">
                <a:moveTo>
                  <a:pt x="545" y="158"/>
                </a:moveTo>
                <a:cubicBezTo>
                  <a:pt x="79" y="158"/>
                  <a:pt x="79" y="158"/>
                  <a:pt x="79" y="158"/>
                </a:cubicBezTo>
                <a:cubicBezTo>
                  <a:pt x="35" y="158"/>
                  <a:pt x="0" y="123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545" y="0"/>
                  <a:pt x="545" y="0"/>
                  <a:pt x="545" y="0"/>
                </a:cubicBezTo>
                <a:cubicBezTo>
                  <a:pt x="589" y="0"/>
                  <a:pt x="624" y="35"/>
                  <a:pt x="624" y="79"/>
                </a:cubicBezTo>
                <a:cubicBezTo>
                  <a:pt x="624" y="123"/>
                  <a:pt x="589" y="158"/>
                  <a:pt x="545" y="158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="" xmlns:a16="http://schemas.microsoft.com/office/drawing/2014/main" id="{A8D89312-6C55-46C5-A72C-C953C4FF2E90}"/>
              </a:ext>
            </a:extLst>
          </p:cNvPr>
          <p:cNvSpPr>
            <a:spLocks/>
          </p:cNvSpPr>
          <p:nvPr/>
        </p:nvSpPr>
        <p:spPr bwMode="auto">
          <a:xfrm>
            <a:off x="4990829" y="3653110"/>
            <a:ext cx="1096963" cy="1658938"/>
          </a:xfrm>
          <a:custGeom>
            <a:avLst/>
            <a:gdLst>
              <a:gd name="T0" fmla="*/ 325 w 325"/>
              <a:gd name="T1" fmla="*/ 246 h 492"/>
              <a:gd name="T2" fmla="*/ 301 w 325"/>
              <a:gd name="T3" fmla="*/ 304 h 492"/>
              <a:gd name="T4" fmla="*/ 300 w 325"/>
              <a:gd name="T5" fmla="*/ 304 h 492"/>
              <a:gd name="T6" fmla="*/ 143 w 325"/>
              <a:gd name="T7" fmla="*/ 461 h 492"/>
              <a:gd name="T8" fmla="*/ 31 w 325"/>
              <a:gd name="T9" fmla="*/ 461 h 492"/>
              <a:gd name="T10" fmla="*/ 31 w 325"/>
              <a:gd name="T11" fmla="*/ 349 h 492"/>
              <a:gd name="T12" fmla="*/ 134 w 325"/>
              <a:gd name="T13" fmla="*/ 246 h 492"/>
              <a:gd name="T14" fmla="*/ 31 w 325"/>
              <a:gd name="T15" fmla="*/ 144 h 492"/>
              <a:gd name="T16" fmla="*/ 31 w 325"/>
              <a:gd name="T17" fmla="*/ 31 h 492"/>
              <a:gd name="T18" fmla="*/ 143 w 325"/>
              <a:gd name="T19" fmla="*/ 31 h 492"/>
              <a:gd name="T20" fmla="*/ 300 w 325"/>
              <a:gd name="T21" fmla="*/ 188 h 492"/>
              <a:gd name="T22" fmla="*/ 301 w 325"/>
              <a:gd name="T23" fmla="*/ 188 h 492"/>
              <a:gd name="T24" fmla="*/ 325 w 325"/>
              <a:gd name="T25" fmla="*/ 24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492">
                <a:moveTo>
                  <a:pt x="325" y="246"/>
                </a:moveTo>
                <a:cubicBezTo>
                  <a:pt x="325" y="269"/>
                  <a:pt x="316" y="289"/>
                  <a:pt x="301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143" y="461"/>
                  <a:pt x="143" y="461"/>
                  <a:pt x="143" y="461"/>
                </a:cubicBezTo>
                <a:cubicBezTo>
                  <a:pt x="112" y="492"/>
                  <a:pt x="62" y="492"/>
                  <a:pt x="31" y="461"/>
                </a:cubicBezTo>
                <a:cubicBezTo>
                  <a:pt x="0" y="430"/>
                  <a:pt x="0" y="380"/>
                  <a:pt x="31" y="349"/>
                </a:cubicBezTo>
                <a:cubicBezTo>
                  <a:pt x="134" y="246"/>
                  <a:pt x="134" y="246"/>
                  <a:pt x="134" y="246"/>
                </a:cubicBezTo>
                <a:cubicBezTo>
                  <a:pt x="31" y="144"/>
                  <a:pt x="31" y="144"/>
                  <a:pt x="31" y="144"/>
                </a:cubicBezTo>
                <a:cubicBezTo>
                  <a:pt x="0" y="113"/>
                  <a:pt x="0" y="62"/>
                  <a:pt x="31" y="31"/>
                </a:cubicBezTo>
                <a:cubicBezTo>
                  <a:pt x="62" y="0"/>
                  <a:pt x="112" y="0"/>
                  <a:pt x="143" y="31"/>
                </a:cubicBezTo>
                <a:cubicBezTo>
                  <a:pt x="300" y="188"/>
                  <a:pt x="300" y="188"/>
                  <a:pt x="300" y="188"/>
                </a:cubicBezTo>
                <a:cubicBezTo>
                  <a:pt x="301" y="188"/>
                  <a:pt x="301" y="188"/>
                  <a:pt x="301" y="188"/>
                </a:cubicBezTo>
                <a:cubicBezTo>
                  <a:pt x="316" y="203"/>
                  <a:pt x="325" y="223"/>
                  <a:pt x="325" y="246"/>
                </a:cubicBezTo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56" name="Freeform 9">
            <a:extLst>
              <a:ext uri="{FF2B5EF4-FFF2-40B4-BE49-F238E27FC236}">
                <a16:creationId xmlns="" xmlns:a16="http://schemas.microsoft.com/office/drawing/2014/main" id="{DB6D838F-5E9C-4159-A601-E8B274C6D9BA}"/>
              </a:ext>
            </a:extLst>
          </p:cNvPr>
          <p:cNvSpPr>
            <a:spLocks/>
          </p:cNvSpPr>
          <p:nvPr/>
        </p:nvSpPr>
        <p:spPr bwMode="auto">
          <a:xfrm>
            <a:off x="5443266" y="4216673"/>
            <a:ext cx="644525" cy="531813"/>
          </a:xfrm>
          <a:custGeom>
            <a:avLst/>
            <a:gdLst>
              <a:gd name="T0" fmla="*/ 63 w 191"/>
              <a:gd name="T1" fmla="*/ 16 h 158"/>
              <a:gd name="T2" fmla="*/ 50 w 191"/>
              <a:gd name="T3" fmla="*/ 29 h 158"/>
              <a:gd name="T4" fmla="*/ 29 w 191"/>
              <a:gd name="T5" fmla="*/ 107 h 158"/>
              <a:gd name="T6" fmla="*/ 62 w 191"/>
              <a:gd name="T7" fmla="*/ 141 h 158"/>
              <a:gd name="T8" fmla="*/ 112 w 191"/>
              <a:gd name="T9" fmla="*/ 158 h 158"/>
              <a:gd name="T10" fmla="*/ 112 w 191"/>
              <a:gd name="T11" fmla="*/ 158 h 158"/>
              <a:gd name="T12" fmla="*/ 166 w 191"/>
              <a:gd name="T13" fmla="*/ 137 h 158"/>
              <a:gd name="T14" fmla="*/ 167 w 191"/>
              <a:gd name="T15" fmla="*/ 137 h 158"/>
              <a:gd name="T16" fmla="*/ 191 w 191"/>
              <a:gd name="T17" fmla="*/ 79 h 158"/>
              <a:gd name="T18" fmla="*/ 191 w 191"/>
              <a:gd name="T19" fmla="*/ 79 h 158"/>
              <a:gd name="T20" fmla="*/ 191 w 191"/>
              <a:gd name="T21" fmla="*/ 78 h 158"/>
              <a:gd name="T22" fmla="*/ 191 w 191"/>
              <a:gd name="T23" fmla="*/ 78 h 158"/>
              <a:gd name="T24" fmla="*/ 191 w 191"/>
              <a:gd name="T25" fmla="*/ 78 h 158"/>
              <a:gd name="T26" fmla="*/ 191 w 191"/>
              <a:gd name="T27" fmla="*/ 78 h 158"/>
              <a:gd name="T28" fmla="*/ 191 w 191"/>
              <a:gd name="T29" fmla="*/ 77 h 158"/>
              <a:gd name="T30" fmla="*/ 191 w 191"/>
              <a:gd name="T31" fmla="*/ 77 h 158"/>
              <a:gd name="T32" fmla="*/ 191 w 191"/>
              <a:gd name="T33" fmla="*/ 77 h 158"/>
              <a:gd name="T34" fmla="*/ 191 w 191"/>
              <a:gd name="T35" fmla="*/ 77 h 158"/>
              <a:gd name="T36" fmla="*/ 191 w 191"/>
              <a:gd name="T37" fmla="*/ 76 h 158"/>
              <a:gd name="T38" fmla="*/ 191 w 191"/>
              <a:gd name="T39" fmla="*/ 76 h 158"/>
              <a:gd name="T40" fmla="*/ 191 w 191"/>
              <a:gd name="T41" fmla="*/ 76 h 158"/>
              <a:gd name="T42" fmla="*/ 191 w 191"/>
              <a:gd name="T43" fmla="*/ 76 h 158"/>
              <a:gd name="T44" fmla="*/ 191 w 191"/>
              <a:gd name="T45" fmla="*/ 75 h 158"/>
              <a:gd name="T46" fmla="*/ 191 w 191"/>
              <a:gd name="T47" fmla="*/ 75 h 158"/>
              <a:gd name="T48" fmla="*/ 191 w 191"/>
              <a:gd name="T49" fmla="*/ 75 h 158"/>
              <a:gd name="T50" fmla="*/ 191 w 191"/>
              <a:gd name="T51" fmla="*/ 74 h 158"/>
              <a:gd name="T52" fmla="*/ 191 w 191"/>
              <a:gd name="T53" fmla="*/ 74 h 158"/>
              <a:gd name="T54" fmla="*/ 191 w 191"/>
              <a:gd name="T55" fmla="*/ 74 h 158"/>
              <a:gd name="T56" fmla="*/ 191 w 191"/>
              <a:gd name="T57" fmla="*/ 74 h 158"/>
              <a:gd name="T58" fmla="*/ 191 w 191"/>
              <a:gd name="T59" fmla="*/ 73 h 158"/>
              <a:gd name="T60" fmla="*/ 189 w 191"/>
              <a:gd name="T61" fmla="*/ 60 h 158"/>
              <a:gd name="T62" fmla="*/ 189 w 191"/>
              <a:gd name="T63" fmla="*/ 59 h 158"/>
              <a:gd name="T64" fmla="*/ 189 w 191"/>
              <a:gd name="T65" fmla="*/ 59 h 158"/>
              <a:gd name="T66" fmla="*/ 189 w 191"/>
              <a:gd name="T67" fmla="*/ 59 h 158"/>
              <a:gd name="T68" fmla="*/ 189 w 191"/>
              <a:gd name="T69" fmla="*/ 59 h 158"/>
              <a:gd name="T70" fmla="*/ 189 w 191"/>
              <a:gd name="T71" fmla="*/ 58 h 158"/>
              <a:gd name="T72" fmla="*/ 189 w 191"/>
              <a:gd name="T73" fmla="*/ 58 h 158"/>
              <a:gd name="T74" fmla="*/ 189 w 191"/>
              <a:gd name="T75" fmla="*/ 58 h 158"/>
              <a:gd name="T76" fmla="*/ 166 w 191"/>
              <a:gd name="T77" fmla="*/ 21 h 158"/>
              <a:gd name="T78" fmla="*/ 166 w 191"/>
              <a:gd name="T79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1" h="158">
                <a:moveTo>
                  <a:pt x="112" y="0"/>
                </a:moveTo>
                <a:cubicBezTo>
                  <a:pt x="94" y="0"/>
                  <a:pt x="77" y="6"/>
                  <a:pt x="63" y="16"/>
                </a:cubicBezTo>
                <a:cubicBezTo>
                  <a:pt x="63" y="17"/>
                  <a:pt x="62" y="17"/>
                  <a:pt x="62" y="17"/>
                </a:cubicBezTo>
                <a:cubicBezTo>
                  <a:pt x="50" y="29"/>
                  <a:pt x="50" y="29"/>
                  <a:pt x="50" y="29"/>
                </a:cubicBezTo>
                <a:cubicBezTo>
                  <a:pt x="0" y="79"/>
                  <a:pt x="0" y="79"/>
                  <a:pt x="0" y="79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50" y="129"/>
                  <a:pt x="50" y="129"/>
                  <a:pt x="50" y="129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5" y="144"/>
                  <a:pt x="69" y="146"/>
                  <a:pt x="73" y="148"/>
                </a:cubicBezTo>
                <a:cubicBezTo>
                  <a:pt x="85" y="155"/>
                  <a:pt x="98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12" y="158"/>
                  <a:pt x="112" y="158"/>
                  <a:pt x="112" y="158"/>
                </a:cubicBezTo>
                <a:cubicBezTo>
                  <a:pt x="133" y="158"/>
                  <a:pt x="152" y="150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6" y="137"/>
                  <a:pt x="166" y="137"/>
                  <a:pt x="166" y="137"/>
                </a:cubicBezTo>
                <a:cubicBezTo>
                  <a:pt x="167" y="137"/>
                  <a:pt x="167" y="137"/>
                  <a:pt x="167" y="137"/>
                </a:cubicBezTo>
                <a:cubicBezTo>
                  <a:pt x="175" y="128"/>
                  <a:pt x="182" y="118"/>
                  <a:pt x="186" y="107"/>
                </a:cubicBezTo>
                <a:cubicBezTo>
                  <a:pt x="190" y="98"/>
                  <a:pt x="191" y="8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9"/>
                  <a:pt x="191" y="79"/>
                  <a:pt x="191" y="79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1" y="78"/>
                  <a:pt x="191" y="78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7"/>
                  <a:pt x="191" y="77"/>
                </a:cubicBezTo>
                <a:cubicBezTo>
                  <a:pt x="191" y="77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6"/>
                  <a:pt x="191" y="76"/>
                  <a:pt x="191" y="76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1" y="75"/>
                  <a:pt x="191" y="75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74"/>
                  <a:pt x="191" y="74"/>
                  <a:pt x="191" y="73"/>
                </a:cubicBezTo>
                <a:cubicBezTo>
                  <a:pt x="191" y="73"/>
                  <a:pt x="191" y="73"/>
                  <a:pt x="191" y="73"/>
                </a:cubicBezTo>
                <a:cubicBezTo>
                  <a:pt x="191" y="69"/>
                  <a:pt x="190" y="64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9"/>
                </a:cubicBezTo>
                <a:cubicBezTo>
                  <a:pt x="189" y="59"/>
                  <a:pt x="189" y="59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9" y="58"/>
                  <a:pt x="189" y="58"/>
                  <a:pt x="189" y="58"/>
                </a:cubicBezTo>
                <a:cubicBezTo>
                  <a:pt x="185" y="44"/>
                  <a:pt x="177" y="31"/>
                  <a:pt x="167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2" y="8"/>
                  <a:pt x="133" y="0"/>
                  <a:pt x="112" y="0"/>
                </a:cubicBezTo>
              </a:path>
            </a:pathLst>
          </a:custGeom>
          <a:gradFill>
            <a:gsLst>
              <a:gs pos="32000">
                <a:schemeClr val="accent1">
                  <a:alpha val="90000"/>
                </a:schemeClr>
              </a:gs>
              <a:gs pos="100000">
                <a:schemeClr val="accent2">
                  <a:alpha val="90000"/>
                </a:schemeClr>
              </a:gs>
            </a:gsLst>
            <a:lin ang="2400000" scaled="0"/>
          </a:gra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CEA0BB39-48EE-47CC-A819-23B097BC359C}"/>
              </a:ext>
            </a:extLst>
          </p:cNvPr>
          <p:cNvGrpSpPr/>
          <p:nvPr/>
        </p:nvGrpSpPr>
        <p:grpSpPr>
          <a:xfrm>
            <a:off x="6095998" y="2717048"/>
            <a:ext cx="2113234" cy="1658938"/>
            <a:chOff x="3123560" y="3713982"/>
            <a:chExt cx="2113234" cy="1658938"/>
          </a:xfrm>
        </p:grpSpPr>
        <p:sp>
          <p:nvSpPr>
            <p:cNvPr id="58" name="Freeform 10">
              <a:extLst>
                <a:ext uri="{FF2B5EF4-FFF2-40B4-BE49-F238E27FC236}">
                  <a16:creationId xmlns="" xmlns:a16="http://schemas.microsoft.com/office/drawing/2014/main" id="{0744E2D7-0452-4314-A811-E58ED7042B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="" xmlns:a16="http://schemas.microsoft.com/office/drawing/2014/main" id="{9C5923E2-3A8E-4E4D-AF17-B759C639F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="" xmlns:a16="http://schemas.microsoft.com/office/drawing/2014/main" id="{A6F55ACA-E6F5-41EB-809E-47B127BB68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="" xmlns:a16="http://schemas.microsoft.com/office/drawing/2014/main" id="{EA246DBF-2E1B-4364-BCF5-7AC962CD0D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="" xmlns:a16="http://schemas.microsoft.com/office/drawing/2014/main" id="{37BEA326-B686-441C-811E-5C88880FD38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E617C7BA-580A-42E1-AE1F-0350BC39AA2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="" xmlns:a16="http://schemas.microsoft.com/office/drawing/2014/main" id="{C521116D-5A95-4E3F-A861-715C8D2343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5" name="Freeform 6">
              <a:extLst>
                <a:ext uri="{FF2B5EF4-FFF2-40B4-BE49-F238E27FC236}">
                  <a16:creationId xmlns="" xmlns:a16="http://schemas.microsoft.com/office/drawing/2014/main" id="{9F585442-9D20-4699-B34D-5A6B859A67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66" name="Freeform 9">
              <a:extLst>
                <a:ext uri="{FF2B5EF4-FFF2-40B4-BE49-F238E27FC236}">
                  <a16:creationId xmlns="" xmlns:a16="http://schemas.microsoft.com/office/drawing/2014/main" id="{32A27C41-115B-4CCF-A6C6-0BDCDED470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023EC51-83D5-41BD-880A-E6ACA2980853}"/>
              </a:ext>
            </a:extLst>
          </p:cNvPr>
          <p:cNvGrpSpPr/>
          <p:nvPr/>
        </p:nvGrpSpPr>
        <p:grpSpPr>
          <a:xfrm>
            <a:off x="6087791" y="4657437"/>
            <a:ext cx="2113234" cy="1658938"/>
            <a:chOff x="3123560" y="3713982"/>
            <a:chExt cx="2113234" cy="1658938"/>
          </a:xfrm>
        </p:grpSpPr>
        <p:sp>
          <p:nvSpPr>
            <p:cNvPr id="68" name="Freeform 10">
              <a:extLst>
                <a:ext uri="{FF2B5EF4-FFF2-40B4-BE49-F238E27FC236}">
                  <a16:creationId xmlns="" xmlns:a16="http://schemas.microsoft.com/office/drawing/2014/main" id="{C8A55FD4-B45F-419A-AB3D-565CAC1570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">
              <a:extLst>
                <a:ext uri="{FF2B5EF4-FFF2-40B4-BE49-F238E27FC236}">
                  <a16:creationId xmlns="" xmlns:a16="http://schemas.microsoft.com/office/drawing/2014/main" id="{EAE7BB61-BA73-4DE2-B332-1352BFBE58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636996"/>
              <a:ext cx="269875" cy="265113"/>
            </a:xfrm>
            <a:custGeom>
              <a:avLst/>
              <a:gdLst>
                <a:gd name="T0" fmla="*/ 0 w 170"/>
                <a:gd name="T1" fmla="*/ 0 h 167"/>
                <a:gd name="T2" fmla="*/ 0 w 170"/>
                <a:gd name="T3" fmla="*/ 0 h 167"/>
                <a:gd name="T4" fmla="*/ 170 w 170"/>
                <a:gd name="T5" fmla="*/ 167 h 167"/>
                <a:gd name="T6" fmla="*/ 170 w 170"/>
                <a:gd name="T7" fmla="*/ 167 h 167"/>
                <a:gd name="T8" fmla="*/ 0 w 17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67">
                  <a:moveTo>
                    <a:pt x="0" y="0"/>
                  </a:moveTo>
                  <a:lnTo>
                    <a:pt x="0" y="0"/>
                  </a:lnTo>
                  <a:lnTo>
                    <a:pt x="170" y="167"/>
                  </a:lnTo>
                  <a:lnTo>
                    <a:pt x="170" y="16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="" xmlns:a16="http://schemas.microsoft.com/office/drawing/2014/main" id="{93946ACE-0C71-4680-A33E-8523B6A90A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288661" y="4636996"/>
              <a:ext cx="212725" cy="211138"/>
            </a:xfrm>
            <a:custGeom>
              <a:avLst/>
              <a:gdLst>
                <a:gd name="T0" fmla="*/ 63 w 63"/>
                <a:gd name="T1" fmla="*/ 0 h 63"/>
                <a:gd name="T2" fmla="*/ 62 w 63"/>
                <a:gd name="T3" fmla="*/ 2 h 63"/>
                <a:gd name="T4" fmla="*/ 50 w 63"/>
                <a:gd name="T5" fmla="*/ 13 h 63"/>
                <a:gd name="T6" fmla="*/ 0 w 63"/>
                <a:gd name="T7" fmla="*/ 63 h 63"/>
                <a:gd name="T8" fmla="*/ 0 w 63"/>
                <a:gd name="T9" fmla="*/ 63 h 63"/>
                <a:gd name="T10" fmla="*/ 50 w 63"/>
                <a:gd name="T11" fmla="*/ 13 h 63"/>
                <a:gd name="T12" fmla="*/ 62 w 63"/>
                <a:gd name="T13" fmla="*/ 1 h 63"/>
                <a:gd name="T14" fmla="*/ 63 w 63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63">
                  <a:moveTo>
                    <a:pt x="63" y="0"/>
                  </a:moveTo>
                  <a:cubicBezTo>
                    <a:pt x="63" y="1"/>
                    <a:pt x="62" y="1"/>
                    <a:pt x="62" y="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="" xmlns:a16="http://schemas.microsoft.com/office/drawing/2014/main" id="{93538225-6EC9-4C2F-A22F-4BA41CED9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E4B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D75DE44F-622E-4356-AAF3-D8B5876E8C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1386" y="4370297"/>
              <a:ext cx="269875" cy="266700"/>
            </a:xfrm>
            <a:custGeom>
              <a:avLst/>
              <a:gdLst>
                <a:gd name="T0" fmla="*/ 170 w 170"/>
                <a:gd name="T1" fmla="*/ 0 h 168"/>
                <a:gd name="T2" fmla="*/ 170 w 170"/>
                <a:gd name="T3" fmla="*/ 0 h 168"/>
                <a:gd name="T4" fmla="*/ 0 w 170"/>
                <a:gd name="T5" fmla="*/ 168 h 168"/>
                <a:gd name="T6" fmla="*/ 0 w 170"/>
                <a:gd name="T7" fmla="*/ 168 h 168"/>
                <a:gd name="T8" fmla="*/ 170 w 170"/>
                <a:gd name="T9" fmla="*/ 0 h 168"/>
                <a:gd name="T10" fmla="*/ 170 w 17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68">
                  <a:moveTo>
                    <a:pt x="170" y="0"/>
                  </a:moveTo>
                  <a:lnTo>
                    <a:pt x="170" y="0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70" y="0"/>
                  </a:lnTo>
                  <a:lnTo>
                    <a:pt x="1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="" xmlns:a16="http://schemas.microsoft.com/office/drawing/2014/main" id="{B3AF27BE-6DD3-463A-8085-A2A9FB71D4F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123560" y="4370297"/>
              <a:ext cx="280988" cy="171450"/>
            </a:xfrm>
            <a:custGeom>
              <a:avLst/>
              <a:gdLst>
                <a:gd name="T0" fmla="*/ 83 w 83"/>
                <a:gd name="T1" fmla="*/ 51 h 51"/>
                <a:gd name="T2" fmla="*/ 83 w 83"/>
                <a:gd name="T3" fmla="*/ 51 h 51"/>
                <a:gd name="T4" fmla="*/ 83 w 83"/>
                <a:gd name="T5" fmla="*/ 51 h 51"/>
                <a:gd name="T6" fmla="*/ 0 w 83"/>
                <a:gd name="T7" fmla="*/ 0 h 51"/>
                <a:gd name="T8" fmla="*/ 21 w 83"/>
                <a:gd name="T9" fmla="*/ 22 h 51"/>
                <a:gd name="T10" fmla="*/ 33 w 83"/>
                <a:gd name="T11" fmla="*/ 34 h 51"/>
                <a:gd name="T12" fmla="*/ 44 w 83"/>
                <a:gd name="T13" fmla="*/ 41 h 51"/>
                <a:gd name="T14" fmla="*/ 33 w 83"/>
                <a:gd name="T15" fmla="*/ 34 h 51"/>
                <a:gd name="T16" fmla="*/ 21 w 83"/>
                <a:gd name="T17" fmla="*/ 22 h 51"/>
                <a:gd name="T18" fmla="*/ 0 w 83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51">
                  <a:moveTo>
                    <a:pt x="83" y="51"/>
                  </a:move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moveTo>
                    <a:pt x="0" y="0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7"/>
                    <a:pt x="40" y="39"/>
                    <a:pt x="44" y="41"/>
                  </a:cubicBezTo>
                  <a:cubicBezTo>
                    <a:pt x="40" y="39"/>
                    <a:pt x="36" y="37"/>
                    <a:pt x="33" y="3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9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="" xmlns:a16="http://schemas.microsoft.com/office/drawing/2014/main" id="{8A320168-0A69-4B90-A520-86F7F69A13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2105025" cy="531813"/>
            </a:xfrm>
            <a:custGeom>
              <a:avLst/>
              <a:gdLst>
                <a:gd name="T0" fmla="*/ 545 w 624"/>
                <a:gd name="T1" fmla="*/ 158 h 158"/>
                <a:gd name="T2" fmla="*/ 79 w 624"/>
                <a:gd name="T3" fmla="*/ 158 h 158"/>
                <a:gd name="T4" fmla="*/ 0 w 624"/>
                <a:gd name="T5" fmla="*/ 79 h 158"/>
                <a:gd name="T6" fmla="*/ 79 w 624"/>
                <a:gd name="T7" fmla="*/ 0 h 158"/>
                <a:gd name="T8" fmla="*/ 545 w 624"/>
                <a:gd name="T9" fmla="*/ 0 h 158"/>
                <a:gd name="T10" fmla="*/ 624 w 624"/>
                <a:gd name="T11" fmla="*/ 79 h 158"/>
                <a:gd name="T12" fmla="*/ 545 w 624"/>
                <a:gd name="T1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8">
                  <a:moveTo>
                    <a:pt x="545" y="158"/>
                  </a:moveTo>
                  <a:cubicBezTo>
                    <a:pt x="79" y="158"/>
                    <a:pt x="79" y="158"/>
                    <a:pt x="79" y="158"/>
                  </a:cubicBezTo>
                  <a:cubicBezTo>
                    <a:pt x="35" y="158"/>
                    <a:pt x="0" y="123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545" y="0"/>
                    <a:pt x="545" y="0"/>
                    <a:pt x="545" y="0"/>
                  </a:cubicBezTo>
                  <a:cubicBezTo>
                    <a:pt x="589" y="0"/>
                    <a:pt x="624" y="35"/>
                    <a:pt x="624" y="79"/>
                  </a:cubicBezTo>
                  <a:cubicBezTo>
                    <a:pt x="624" y="123"/>
                    <a:pt x="589" y="158"/>
                    <a:pt x="545" y="158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="" xmlns:a16="http://schemas.microsoft.com/office/drawing/2014/main" id="{B0DC4F6C-2559-4C8A-9FB9-0B3F9DA7F1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8" y="3713982"/>
              <a:ext cx="1096963" cy="1658938"/>
            </a:xfrm>
            <a:custGeom>
              <a:avLst/>
              <a:gdLst>
                <a:gd name="T0" fmla="*/ 325 w 325"/>
                <a:gd name="T1" fmla="*/ 246 h 492"/>
                <a:gd name="T2" fmla="*/ 301 w 325"/>
                <a:gd name="T3" fmla="*/ 304 h 492"/>
                <a:gd name="T4" fmla="*/ 300 w 325"/>
                <a:gd name="T5" fmla="*/ 304 h 492"/>
                <a:gd name="T6" fmla="*/ 143 w 325"/>
                <a:gd name="T7" fmla="*/ 461 h 492"/>
                <a:gd name="T8" fmla="*/ 31 w 325"/>
                <a:gd name="T9" fmla="*/ 461 h 492"/>
                <a:gd name="T10" fmla="*/ 31 w 325"/>
                <a:gd name="T11" fmla="*/ 349 h 492"/>
                <a:gd name="T12" fmla="*/ 134 w 325"/>
                <a:gd name="T13" fmla="*/ 246 h 492"/>
                <a:gd name="T14" fmla="*/ 31 w 325"/>
                <a:gd name="T15" fmla="*/ 144 h 492"/>
                <a:gd name="T16" fmla="*/ 31 w 325"/>
                <a:gd name="T17" fmla="*/ 31 h 492"/>
                <a:gd name="T18" fmla="*/ 143 w 325"/>
                <a:gd name="T19" fmla="*/ 31 h 492"/>
                <a:gd name="T20" fmla="*/ 300 w 325"/>
                <a:gd name="T21" fmla="*/ 188 h 492"/>
                <a:gd name="T22" fmla="*/ 301 w 325"/>
                <a:gd name="T23" fmla="*/ 188 h 492"/>
                <a:gd name="T24" fmla="*/ 325 w 325"/>
                <a:gd name="T25" fmla="*/ 24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492">
                  <a:moveTo>
                    <a:pt x="325" y="246"/>
                  </a:moveTo>
                  <a:cubicBezTo>
                    <a:pt x="325" y="269"/>
                    <a:pt x="316" y="289"/>
                    <a:pt x="301" y="304"/>
                  </a:cubicBezTo>
                  <a:cubicBezTo>
                    <a:pt x="300" y="304"/>
                    <a:pt x="300" y="304"/>
                    <a:pt x="300" y="304"/>
                  </a:cubicBezTo>
                  <a:cubicBezTo>
                    <a:pt x="143" y="461"/>
                    <a:pt x="143" y="461"/>
                    <a:pt x="143" y="461"/>
                  </a:cubicBezTo>
                  <a:cubicBezTo>
                    <a:pt x="112" y="492"/>
                    <a:pt x="62" y="492"/>
                    <a:pt x="31" y="461"/>
                  </a:cubicBezTo>
                  <a:cubicBezTo>
                    <a:pt x="0" y="430"/>
                    <a:pt x="0" y="380"/>
                    <a:pt x="31" y="349"/>
                  </a:cubicBezTo>
                  <a:cubicBezTo>
                    <a:pt x="134" y="246"/>
                    <a:pt x="134" y="246"/>
                    <a:pt x="134" y="246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0" y="113"/>
                    <a:pt x="0" y="62"/>
                    <a:pt x="31" y="31"/>
                  </a:cubicBezTo>
                  <a:cubicBezTo>
                    <a:pt x="62" y="0"/>
                    <a:pt x="112" y="0"/>
                    <a:pt x="143" y="31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1" y="188"/>
                    <a:pt x="301" y="188"/>
                    <a:pt x="301" y="188"/>
                  </a:cubicBezTo>
                  <a:cubicBezTo>
                    <a:pt x="316" y="203"/>
                    <a:pt x="325" y="223"/>
                    <a:pt x="325" y="246"/>
                  </a:cubicBezTo>
                </a:path>
              </a:pathLst>
            </a:custGeom>
            <a:gradFill>
              <a:gsLst>
                <a:gs pos="0">
                  <a:schemeClr val="tx1">
                    <a:alpha val="90000"/>
                  </a:schemeClr>
                </a:gs>
                <a:gs pos="100000">
                  <a:schemeClr val="tx1">
                    <a:lumMod val="60000"/>
                    <a:lumOff val="40000"/>
                    <a:alpha val="90000"/>
                  </a:schemeClr>
                </a:gs>
              </a:gsLst>
              <a:lin ang="174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90F966EA-D11D-4946-86F7-B4495103FF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31769" y="4277544"/>
              <a:ext cx="644525" cy="531813"/>
            </a:xfrm>
            <a:custGeom>
              <a:avLst/>
              <a:gdLst>
                <a:gd name="T0" fmla="*/ 63 w 191"/>
                <a:gd name="T1" fmla="*/ 16 h 158"/>
                <a:gd name="T2" fmla="*/ 50 w 191"/>
                <a:gd name="T3" fmla="*/ 29 h 158"/>
                <a:gd name="T4" fmla="*/ 29 w 191"/>
                <a:gd name="T5" fmla="*/ 107 h 158"/>
                <a:gd name="T6" fmla="*/ 62 w 191"/>
                <a:gd name="T7" fmla="*/ 141 h 158"/>
                <a:gd name="T8" fmla="*/ 112 w 191"/>
                <a:gd name="T9" fmla="*/ 158 h 158"/>
                <a:gd name="T10" fmla="*/ 112 w 191"/>
                <a:gd name="T11" fmla="*/ 158 h 158"/>
                <a:gd name="T12" fmla="*/ 166 w 191"/>
                <a:gd name="T13" fmla="*/ 137 h 158"/>
                <a:gd name="T14" fmla="*/ 167 w 191"/>
                <a:gd name="T15" fmla="*/ 137 h 158"/>
                <a:gd name="T16" fmla="*/ 191 w 191"/>
                <a:gd name="T17" fmla="*/ 79 h 158"/>
                <a:gd name="T18" fmla="*/ 191 w 191"/>
                <a:gd name="T19" fmla="*/ 79 h 158"/>
                <a:gd name="T20" fmla="*/ 191 w 191"/>
                <a:gd name="T21" fmla="*/ 78 h 158"/>
                <a:gd name="T22" fmla="*/ 191 w 191"/>
                <a:gd name="T23" fmla="*/ 78 h 158"/>
                <a:gd name="T24" fmla="*/ 191 w 191"/>
                <a:gd name="T25" fmla="*/ 78 h 158"/>
                <a:gd name="T26" fmla="*/ 191 w 191"/>
                <a:gd name="T27" fmla="*/ 78 h 158"/>
                <a:gd name="T28" fmla="*/ 191 w 191"/>
                <a:gd name="T29" fmla="*/ 77 h 158"/>
                <a:gd name="T30" fmla="*/ 191 w 191"/>
                <a:gd name="T31" fmla="*/ 77 h 158"/>
                <a:gd name="T32" fmla="*/ 191 w 191"/>
                <a:gd name="T33" fmla="*/ 77 h 158"/>
                <a:gd name="T34" fmla="*/ 191 w 191"/>
                <a:gd name="T35" fmla="*/ 77 h 158"/>
                <a:gd name="T36" fmla="*/ 191 w 191"/>
                <a:gd name="T37" fmla="*/ 76 h 158"/>
                <a:gd name="T38" fmla="*/ 191 w 191"/>
                <a:gd name="T39" fmla="*/ 76 h 158"/>
                <a:gd name="T40" fmla="*/ 191 w 191"/>
                <a:gd name="T41" fmla="*/ 76 h 158"/>
                <a:gd name="T42" fmla="*/ 191 w 191"/>
                <a:gd name="T43" fmla="*/ 76 h 158"/>
                <a:gd name="T44" fmla="*/ 191 w 191"/>
                <a:gd name="T45" fmla="*/ 75 h 158"/>
                <a:gd name="T46" fmla="*/ 191 w 191"/>
                <a:gd name="T47" fmla="*/ 75 h 158"/>
                <a:gd name="T48" fmla="*/ 191 w 191"/>
                <a:gd name="T49" fmla="*/ 75 h 158"/>
                <a:gd name="T50" fmla="*/ 191 w 191"/>
                <a:gd name="T51" fmla="*/ 74 h 158"/>
                <a:gd name="T52" fmla="*/ 191 w 191"/>
                <a:gd name="T53" fmla="*/ 74 h 158"/>
                <a:gd name="T54" fmla="*/ 191 w 191"/>
                <a:gd name="T55" fmla="*/ 74 h 158"/>
                <a:gd name="T56" fmla="*/ 191 w 191"/>
                <a:gd name="T57" fmla="*/ 74 h 158"/>
                <a:gd name="T58" fmla="*/ 191 w 191"/>
                <a:gd name="T59" fmla="*/ 73 h 158"/>
                <a:gd name="T60" fmla="*/ 189 w 191"/>
                <a:gd name="T61" fmla="*/ 60 h 158"/>
                <a:gd name="T62" fmla="*/ 189 w 191"/>
                <a:gd name="T63" fmla="*/ 59 h 158"/>
                <a:gd name="T64" fmla="*/ 189 w 191"/>
                <a:gd name="T65" fmla="*/ 59 h 158"/>
                <a:gd name="T66" fmla="*/ 189 w 191"/>
                <a:gd name="T67" fmla="*/ 59 h 158"/>
                <a:gd name="T68" fmla="*/ 189 w 191"/>
                <a:gd name="T69" fmla="*/ 59 h 158"/>
                <a:gd name="T70" fmla="*/ 189 w 191"/>
                <a:gd name="T71" fmla="*/ 58 h 158"/>
                <a:gd name="T72" fmla="*/ 189 w 191"/>
                <a:gd name="T73" fmla="*/ 58 h 158"/>
                <a:gd name="T74" fmla="*/ 189 w 191"/>
                <a:gd name="T75" fmla="*/ 58 h 158"/>
                <a:gd name="T76" fmla="*/ 166 w 191"/>
                <a:gd name="T77" fmla="*/ 21 h 158"/>
                <a:gd name="T78" fmla="*/ 166 w 191"/>
                <a:gd name="T79" fmla="*/ 2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1" h="158">
                  <a:moveTo>
                    <a:pt x="112" y="0"/>
                  </a:moveTo>
                  <a:cubicBezTo>
                    <a:pt x="94" y="0"/>
                    <a:pt x="77" y="6"/>
                    <a:pt x="63" y="16"/>
                  </a:cubicBezTo>
                  <a:cubicBezTo>
                    <a:pt x="63" y="17"/>
                    <a:pt x="62" y="17"/>
                    <a:pt x="62" y="17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5" y="144"/>
                    <a:pt x="69" y="146"/>
                    <a:pt x="73" y="148"/>
                  </a:cubicBezTo>
                  <a:cubicBezTo>
                    <a:pt x="85" y="155"/>
                    <a:pt x="98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33" y="158"/>
                    <a:pt x="152" y="150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75" y="128"/>
                    <a:pt x="182" y="118"/>
                    <a:pt x="186" y="107"/>
                  </a:cubicBezTo>
                  <a:cubicBezTo>
                    <a:pt x="190" y="98"/>
                    <a:pt x="191" y="8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1" y="77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6"/>
                    <a:pt x="191" y="76"/>
                    <a:pt x="191" y="76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1" y="75"/>
                    <a:pt x="191" y="75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1" y="74"/>
                    <a:pt x="191" y="74"/>
                    <a:pt x="191" y="73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1" y="69"/>
                    <a:pt x="190" y="64"/>
                    <a:pt x="189" y="60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60"/>
                    <a:pt x="189" y="60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9"/>
                  </a:cubicBezTo>
                  <a:cubicBezTo>
                    <a:pt x="189" y="59"/>
                    <a:pt x="189" y="59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9" y="58"/>
                    <a:pt x="189" y="58"/>
                    <a:pt x="189" y="58"/>
                  </a:cubicBezTo>
                  <a:cubicBezTo>
                    <a:pt x="185" y="44"/>
                    <a:pt x="177" y="31"/>
                    <a:pt x="167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52" y="8"/>
                    <a:pt x="133" y="0"/>
                    <a:pt x="112" y="0"/>
                  </a:cubicBezTo>
                </a:path>
              </a:pathLst>
            </a:custGeom>
            <a:gradFill>
              <a:gsLst>
                <a:gs pos="23000">
                  <a:schemeClr val="tx1"/>
                </a:gs>
                <a:gs pos="100000">
                  <a:schemeClr val="tx1">
                    <a:lumMod val="60000"/>
                    <a:lumOff val="40000"/>
                  </a:schemeClr>
                </a:gs>
              </a:gsLst>
              <a:lin ang="19200000" scaled="0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B00982"/>
                </a:solidFill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E4704214-1C94-4B40-A194-817C939C5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0235" y="4315542"/>
            <a:ext cx="235222" cy="31954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1F6FCAF8-0EC0-4879-AA23-8EFD5926F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4629" y="3417060"/>
            <a:ext cx="235862" cy="25241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D0AFE1F3-7ECB-478F-B936-7AB1A5CEFC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1098" y="5362403"/>
            <a:ext cx="239793" cy="25241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5F6515D3-27BA-4E0F-A12A-94928849AC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0664" y="1512189"/>
            <a:ext cx="316351" cy="1993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2738C376-1397-4863-9757-935743EEF93D}"/>
              </a:ext>
            </a:extLst>
          </p:cNvPr>
          <p:cNvSpPr txBox="1"/>
          <p:nvPr/>
        </p:nvSpPr>
        <p:spPr>
          <a:xfrm>
            <a:off x="4074759" y="241968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E220CD1-B838-406F-9816-349083E4F904}"/>
              </a:ext>
            </a:extLst>
          </p:cNvPr>
          <p:cNvSpPr txBox="1"/>
          <p:nvPr/>
        </p:nvSpPr>
        <p:spPr>
          <a:xfrm>
            <a:off x="4074759" y="4297209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7AD23BC-54A5-44C2-9561-3E1F8DD09F8C}"/>
              </a:ext>
            </a:extLst>
          </p:cNvPr>
          <p:cNvSpPr txBox="1"/>
          <p:nvPr/>
        </p:nvSpPr>
        <p:spPr>
          <a:xfrm>
            <a:off x="7629920" y="1418931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1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F18A848-1DC2-414C-A53A-E038AC9E57C8}"/>
              </a:ext>
            </a:extLst>
          </p:cNvPr>
          <p:cNvSpPr txBox="1"/>
          <p:nvPr/>
        </p:nvSpPr>
        <p:spPr>
          <a:xfrm>
            <a:off x="7640665" y="3365490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2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5C9BFB25-1FB6-4D28-B674-4D0230702AB9}"/>
              </a:ext>
            </a:extLst>
          </p:cNvPr>
          <p:cNvSpPr txBox="1"/>
          <p:nvPr/>
        </p:nvSpPr>
        <p:spPr>
          <a:xfrm>
            <a:off x="7650237" y="5300537"/>
            <a:ext cx="4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tillium Bd" panose="00000800000000000000" pitchFamily="50" charset="0"/>
              </a:rPr>
              <a:t>3</a:t>
            </a:r>
            <a:endParaRPr lang="ro-RO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824214-ABEA-4E64-839C-E384730F82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837C96E-945F-4BA1-A549-D8E897D096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255</a:t>
            </a:fld>
            <a:endParaRPr lang="ro-RO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BF0187CA-2B46-428C-AD73-383C621500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14142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5B2A0B-B989-4FAB-9DED-F534FFF4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C2EB12F-15EF-46C4-9A81-CFC919B57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D955E1A-139C-4671-8CE0-D643CC9681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mainim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 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ullamco laboris nisi ut ex ea commodo consequat. </a:t>
            </a:r>
          </a:p>
          <a:p>
            <a:pPr algn="just">
              <a:spcBef>
                <a:spcPts val="1200"/>
              </a:spcBef>
            </a:pP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veniam, quis nostrud exercitation.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011DF90-C70C-4DC1-B414-CF8A1866A8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ro-RO"/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274105AE-DC25-494A-9473-C749CD7D834B}"/>
              </a:ext>
            </a:extLst>
          </p:cNvPr>
          <p:cNvSpPr/>
          <p:nvPr/>
        </p:nvSpPr>
        <p:spPr>
          <a:xfrm>
            <a:off x="676126" y="464794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E0C57A54-8DCE-4301-9D42-3247A9D87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4764683"/>
            <a:ext cx="128506" cy="10280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65EA32E-888A-4812-AC38-13BF3714A34F}"/>
              </a:ext>
            </a:extLst>
          </p:cNvPr>
          <p:cNvSpPr txBox="1"/>
          <p:nvPr/>
        </p:nvSpPr>
        <p:spPr>
          <a:xfrm>
            <a:off x="999744" y="4670309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Lorem Dolor Sit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ADB37E4-3DE8-408A-ACC1-B8B78B882773}"/>
              </a:ext>
            </a:extLst>
          </p:cNvPr>
          <p:cNvSpPr txBox="1"/>
          <p:nvPr/>
        </p:nvSpPr>
        <p:spPr>
          <a:xfrm>
            <a:off x="999744" y="5110907"/>
            <a:ext cx="203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Omnis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iste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natus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error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759554F5-BB46-4C9B-9C07-551E009DEE25}"/>
              </a:ext>
            </a:extLst>
          </p:cNvPr>
          <p:cNvSpPr txBox="1"/>
          <p:nvPr/>
        </p:nvSpPr>
        <p:spPr>
          <a:xfrm>
            <a:off x="998768" y="5544884"/>
            <a:ext cx="285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Voluptatem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accusantium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Titillium Bd" panose="00000800000000000000" pitchFamily="50" charset="0"/>
                <a:cs typeface="Segoe UI" panose="020B0502040204020203" pitchFamily="34" charset="0"/>
              </a:rPr>
              <a:t>doloremque</a:t>
            </a:r>
            <a:r>
              <a:rPr lang="en-US" sz="1200">
                <a:latin typeface="Titillium Bd" panose="00000800000000000000" pitchFamily="50" charset="0"/>
                <a:cs typeface="Segoe UI" panose="020B0502040204020203" pitchFamily="34" charset="0"/>
              </a:rPr>
              <a:t> </a:t>
            </a:r>
            <a:endParaRPr lang="ro-RO" sz="1200">
              <a:latin typeface="Titillium Bd" panose="000008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4D148602-A2E9-4271-95E2-0A8394E7CBC5}"/>
              </a:ext>
            </a:extLst>
          </p:cNvPr>
          <p:cNvSpPr/>
          <p:nvPr/>
        </p:nvSpPr>
        <p:spPr>
          <a:xfrm>
            <a:off x="676126" y="5088086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02D2C0AF-3FAB-44F8-87DE-2A32C1582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492" y="5204823"/>
            <a:ext cx="128506" cy="102805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="" xmlns:a16="http://schemas.microsoft.com/office/drawing/2014/main" id="{0D3D680F-DDCE-4201-A0DD-450AA714DA29}"/>
              </a:ext>
            </a:extLst>
          </p:cNvPr>
          <p:cNvSpPr/>
          <p:nvPr/>
        </p:nvSpPr>
        <p:spPr>
          <a:xfrm>
            <a:off x="678582" y="5527465"/>
            <a:ext cx="322642" cy="32264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 w="57150">
            <a:noFill/>
          </a:ln>
          <a:effectLst>
            <a:glow rad="63500">
              <a:schemeClr val="tx1">
                <a:lumMod val="50000"/>
                <a:alpha val="7000"/>
              </a:schemeClr>
            </a:glo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o-RO" sz="2400">
              <a:solidFill>
                <a:schemeClr val="bg1"/>
              </a:solidFill>
              <a:latin typeface="Titillium Bd" panose="00000800000000000000" pitchFamily="50" charset="0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0E519874-2793-4154-B06D-228285519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948" y="5644202"/>
            <a:ext cx="128506" cy="10280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B65922D9-32A4-49FF-A299-69F7D5FE4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7741" y="1152282"/>
            <a:ext cx="383303" cy="315298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F5A2DE6-CF00-4DDD-8E6F-F7D22252C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906" y="1799180"/>
            <a:ext cx="322980" cy="32298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B40AC171-89FA-43B8-9A0A-6985B2DA5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1002" y="1799180"/>
            <a:ext cx="318414" cy="318414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D6922684-5A76-4B2E-BF2C-48B8E79EB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1824" y="5083011"/>
            <a:ext cx="401196" cy="29588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F2300B92-BFB5-4A49-B631-51ACF74A9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3784" y="3478863"/>
            <a:ext cx="303853" cy="29319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321A7E22-BAE6-48DB-9173-7A345E9F2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78241" y="5809997"/>
            <a:ext cx="353577" cy="347874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4B9FC86-FE32-4179-B480-1CC4196C29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1374" y="3501402"/>
            <a:ext cx="447684" cy="248114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23BDC972-BF30-4354-B195-9563EE9D91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52060" y="5069012"/>
            <a:ext cx="376297" cy="30928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6CCA835B-5E99-4923-BF37-113C61F43A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5409955-8C34-4C6E-BE2A-CC0609E4027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695285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23A4D3A0-2C02-4C73-8574-F06A55375699}"/>
              </a:ext>
            </a:extLst>
          </p:cNvPr>
          <p:cNvSpPr/>
          <p:nvPr/>
        </p:nvSpPr>
        <p:spPr>
          <a:xfrm>
            <a:off x="6377" y="0"/>
            <a:ext cx="12192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7DD76D0-6DBE-40A3-9CB2-C3A17599C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EC44857-F32C-4C98-A29A-F170E93266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90B9490-2B3F-4633-BBD9-0C2FD2B656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47884" y="5223657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61AAE8D-85FE-41BF-8942-0416CF63F0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</a:t>
            </a:r>
            <a:r>
              <a:rPr lang="en-US" err="1">
                <a:cs typeface="Segoe UI" panose="020B0502040204020203" pitchFamily="34" charset="0"/>
              </a:rPr>
              <a:t>efficitur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DC0F2644-0752-40EB-AEA4-FBDFE93457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94327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52BD20-8DBA-4B3F-A602-B36B8441A8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4328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sollicit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ECC7E46B-E72C-41A2-8BBD-130F7D3958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740770" y="5223657"/>
            <a:ext cx="1816101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Phasellus consectetur tincidunt elementum. Vivamus a urna tristique mi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F518294-11DA-4678-AE60-B0AA3E3944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40771" y="4916929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ferme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3B86E44-2E4F-427F-B6E0-8275C1D06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18456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6415273-8EAF-42FA-8B49-39EC982CCC0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18457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r>
              <a:rPr lang="en-US">
                <a:cs typeface="Segoe UI" panose="020B0502040204020203" pitchFamily="34" charset="0"/>
              </a:rPr>
              <a:t> id ne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81A22332-2D2D-48BA-8BEC-D5C22FFFF2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7442" y="2002146"/>
            <a:ext cx="1816101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 rhoncu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0F30C4D7-F3A5-479E-B0D2-BB1CF0B4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57443" y="1695418"/>
            <a:ext cx="1816100" cy="369332"/>
          </a:xfrm>
        </p:spPr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Proin</a:t>
            </a:r>
            <a:r>
              <a:rPr lang="en-US">
                <a:cs typeface="Segoe UI" panose="020B0502040204020203" pitchFamily="34" charset="0"/>
              </a:rPr>
              <a:t> at </a:t>
            </a:r>
            <a:r>
              <a:rPr lang="en-US" err="1">
                <a:cs typeface="Segoe UI" panose="020B0502040204020203" pitchFamily="34" charset="0"/>
              </a:rPr>
              <a:t>sapien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0D54CC10-2C14-464F-9791-5E515BF8514D}"/>
              </a:ext>
            </a:extLst>
          </p:cNvPr>
          <p:cNvSpPr/>
          <p:nvPr/>
        </p:nvSpPr>
        <p:spPr>
          <a:xfrm>
            <a:off x="358485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67EBCDC4-5D7D-4705-9BBE-B42F264D5B71}"/>
              </a:ext>
            </a:extLst>
          </p:cNvPr>
          <p:cNvSpPr/>
          <p:nvPr/>
        </p:nvSpPr>
        <p:spPr>
          <a:xfrm>
            <a:off x="1813202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C9FEA6F3-F800-4C0C-BA92-6CBF0EFC95CB}"/>
              </a:ext>
            </a:extLst>
          </p:cNvPr>
          <p:cNvSpPr/>
          <p:nvPr/>
        </p:nvSpPr>
        <p:spPr>
          <a:xfrm>
            <a:off x="5354346" y="30124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0984FA0-645D-4DDE-881A-DB2C020D54A0}"/>
              </a:ext>
            </a:extLst>
          </p:cNvPr>
          <p:cNvSpPr/>
          <p:nvPr/>
        </p:nvSpPr>
        <p:spPr>
          <a:xfrm>
            <a:off x="7128152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80BBDE66-6886-4FB9-A8EF-70246361BD04}"/>
              </a:ext>
            </a:extLst>
          </p:cNvPr>
          <p:cNvSpPr/>
          <p:nvPr/>
        </p:nvSpPr>
        <p:spPr>
          <a:xfrm>
            <a:off x="8890726" y="3025136"/>
            <a:ext cx="1483308" cy="1483308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tx1"/>
              </a:solidFill>
            </a:endParaRPr>
          </a:p>
        </p:txBody>
      </p:sp>
      <p:sp>
        <p:nvSpPr>
          <p:cNvPr id="75" name="Block Arc 74">
            <a:extLst>
              <a:ext uri="{FF2B5EF4-FFF2-40B4-BE49-F238E27FC236}">
                <a16:creationId xmlns="" xmlns:a16="http://schemas.microsoft.com/office/drawing/2014/main" id="{D7254148-DB32-4921-B98F-F61B9174AED7}"/>
              </a:ext>
            </a:extLst>
          </p:cNvPr>
          <p:cNvSpPr/>
          <p:nvPr/>
        </p:nvSpPr>
        <p:spPr>
          <a:xfrm>
            <a:off x="1646807" y="2846040"/>
            <a:ext cx="1816100" cy="1816100"/>
          </a:xfrm>
          <a:prstGeom prst="blockArc">
            <a:avLst>
              <a:gd name="adj1" fmla="val 10800000"/>
              <a:gd name="adj2" fmla="val 37914"/>
              <a:gd name="adj3" fmla="val 2444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Block Arc 75">
            <a:extLst>
              <a:ext uri="{FF2B5EF4-FFF2-40B4-BE49-F238E27FC236}">
                <a16:creationId xmlns="" xmlns:a16="http://schemas.microsoft.com/office/drawing/2014/main" id="{40C7FBB3-B56C-4BDB-B45E-BAABCFA1F7F6}"/>
              </a:ext>
            </a:extLst>
          </p:cNvPr>
          <p:cNvSpPr/>
          <p:nvPr/>
        </p:nvSpPr>
        <p:spPr>
          <a:xfrm rot="10800000">
            <a:off x="3418457" y="2871440"/>
            <a:ext cx="1816100" cy="1816100"/>
          </a:xfrm>
          <a:prstGeom prst="blockArc">
            <a:avLst>
              <a:gd name="adj1" fmla="val 10800000"/>
              <a:gd name="adj2" fmla="val 50551"/>
              <a:gd name="adj3" fmla="val 2442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="" xmlns:a16="http://schemas.microsoft.com/office/drawing/2014/main" id="{7E007354-69A0-46FF-876C-517F845ACDFF}"/>
              </a:ext>
            </a:extLst>
          </p:cNvPr>
          <p:cNvSpPr/>
          <p:nvPr/>
        </p:nvSpPr>
        <p:spPr>
          <a:xfrm rot="10800000">
            <a:off x="6957443" y="2871440"/>
            <a:ext cx="1816100" cy="1816100"/>
          </a:xfrm>
          <a:prstGeom prst="blockArc">
            <a:avLst>
              <a:gd name="adj1" fmla="val 10800000"/>
              <a:gd name="adj2" fmla="val 82213"/>
              <a:gd name="adj3" fmla="val 247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Block Arc 77">
            <a:extLst>
              <a:ext uri="{FF2B5EF4-FFF2-40B4-BE49-F238E27FC236}">
                <a16:creationId xmlns="" xmlns:a16="http://schemas.microsoft.com/office/drawing/2014/main" id="{1FD7EA64-A92F-4991-B8B6-9F716ECC9CB4}"/>
              </a:ext>
            </a:extLst>
          </p:cNvPr>
          <p:cNvSpPr/>
          <p:nvPr/>
        </p:nvSpPr>
        <p:spPr>
          <a:xfrm>
            <a:off x="5187950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Block Arc 78">
            <a:extLst>
              <a:ext uri="{FF2B5EF4-FFF2-40B4-BE49-F238E27FC236}">
                <a16:creationId xmlns="" xmlns:a16="http://schemas.microsoft.com/office/drawing/2014/main" id="{3445F533-801F-4A9E-B788-41841FB6A7B1}"/>
              </a:ext>
            </a:extLst>
          </p:cNvPr>
          <p:cNvSpPr/>
          <p:nvPr/>
        </p:nvSpPr>
        <p:spPr>
          <a:xfrm>
            <a:off x="8728643" y="2846040"/>
            <a:ext cx="1816100" cy="1816100"/>
          </a:xfrm>
          <a:prstGeom prst="blockArc">
            <a:avLst>
              <a:gd name="adj1" fmla="val 10700338"/>
              <a:gd name="adj2" fmla="val 123177"/>
              <a:gd name="adj3" fmla="val 2416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097F6C3A-5D7E-43D8-8B16-6846AFB66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593" y="3477865"/>
            <a:ext cx="685800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C32B619C-0280-4EF8-AE60-AB8D66BF8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4947" y="3504550"/>
            <a:ext cx="561975" cy="5715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DF36077E-3E36-4166-B48D-BA429173D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0725" y="3487390"/>
            <a:ext cx="590550" cy="5334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8CB30D3-5B3E-4369-B68F-2AE4860FB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0442" y="3496915"/>
            <a:ext cx="523875" cy="5334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3983AC32-152D-4AA0-AD06-B9331F2E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3506" y="3571225"/>
            <a:ext cx="695325" cy="43815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3E68CEF5-10C9-4E95-8110-12EA1181E168}"/>
              </a:ext>
            </a:extLst>
          </p:cNvPr>
          <p:cNvGrpSpPr/>
          <p:nvPr/>
        </p:nvGrpSpPr>
        <p:grpSpPr>
          <a:xfrm flipH="1">
            <a:off x="2484994" y="4655442"/>
            <a:ext cx="141882" cy="70941"/>
            <a:chOff x="683419" y="5379244"/>
            <a:chExt cx="180974" cy="9048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981311C3-DD03-4705-865C-05C2BC2A3AB3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BA960FAD-1C1A-4FD0-9EBA-50BCAE3E1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249214E9-8059-41E6-A698-6C37E6BF2132}"/>
              </a:ext>
            </a:extLst>
          </p:cNvPr>
          <p:cNvGrpSpPr/>
          <p:nvPr/>
        </p:nvGrpSpPr>
        <p:grpSpPr>
          <a:xfrm flipH="1">
            <a:off x="6031437" y="4655442"/>
            <a:ext cx="141882" cy="70941"/>
            <a:chOff x="683419" y="5379244"/>
            <a:chExt cx="180974" cy="90487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1143C80E-0E6F-4F0D-ADF3-1A0012A95411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D9E1A5BB-85C0-45D9-B06A-4D0F9D545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D440190A-7C9E-48CB-A57E-64A398FEC94D}"/>
              </a:ext>
            </a:extLst>
          </p:cNvPr>
          <p:cNvGrpSpPr/>
          <p:nvPr/>
        </p:nvGrpSpPr>
        <p:grpSpPr>
          <a:xfrm flipH="1">
            <a:off x="9575376" y="4655442"/>
            <a:ext cx="141882" cy="70941"/>
            <a:chOff x="683419" y="5379244"/>
            <a:chExt cx="180974" cy="904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46B705EE-B2AC-4171-A809-6FA34647E7C9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61A8131F-F8D7-4B94-87EA-D60F3A9D3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7D56A867-B38F-4FB1-A41B-AD1D9A7FE4D4}"/>
              </a:ext>
            </a:extLst>
          </p:cNvPr>
          <p:cNvGrpSpPr/>
          <p:nvPr/>
        </p:nvGrpSpPr>
        <p:grpSpPr>
          <a:xfrm rot="10800000" flipH="1">
            <a:off x="4266519" y="2783930"/>
            <a:ext cx="141882" cy="70941"/>
            <a:chOff x="683419" y="5379244"/>
            <a:chExt cx="180974" cy="9048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A85D7ECE-B837-4125-81BB-00EE4F897420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865DEB6D-CBFC-42F7-880F-9F5A0A1C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C47483FA-A3FD-4345-B233-FC0A91C5C0A1}"/>
              </a:ext>
            </a:extLst>
          </p:cNvPr>
          <p:cNvGrpSpPr/>
          <p:nvPr/>
        </p:nvGrpSpPr>
        <p:grpSpPr>
          <a:xfrm rot="10800000" flipH="1">
            <a:off x="7797936" y="2779901"/>
            <a:ext cx="141882" cy="70941"/>
            <a:chOff x="683419" y="5379244"/>
            <a:chExt cx="180974" cy="9048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52B9D774-EE9D-4ECB-9F5E-AE312C893D86}"/>
                </a:ext>
              </a:extLst>
            </p:cNvPr>
            <p:cNvCxnSpPr/>
            <p:nvPr/>
          </p:nvCxnSpPr>
          <p:spPr>
            <a:xfrm>
              <a:off x="683419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8C842084-61A4-4968-BFE0-59E4ABD1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06" y="5379244"/>
              <a:ext cx="90487" cy="90487"/>
            </a:xfrm>
            <a:prstGeom prst="line">
              <a:avLst/>
            </a:prstGeom>
            <a:ln w="2222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ooter Placeholder 24">
            <a:extLst>
              <a:ext uri="{FF2B5EF4-FFF2-40B4-BE49-F238E27FC236}">
                <a16:creationId xmlns="" xmlns:a16="http://schemas.microsoft.com/office/drawing/2014/main" id="{30792490-4EA2-4940-A0C8-9EA6B30E5D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6" name="Slide Number Placeholder 25">
            <a:extLst>
              <a:ext uri="{FF2B5EF4-FFF2-40B4-BE49-F238E27FC236}">
                <a16:creationId xmlns="" xmlns:a16="http://schemas.microsoft.com/office/drawing/2014/main" id="{FCBB3E7B-8F0E-4FBB-BFE7-A93ABC24DD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257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0A11570-0E43-4CC5-A996-AA4F8BF3A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914747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577BF9E-AD59-475C-B27E-7379B04FDA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1F69726-74DF-4EC7-8821-0F98D6A8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89FE684-3C25-4B96-B905-C64A2B882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26488" y="6080323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Orci varius natoque penatibus et magnis dis parturient montes, nascetur ridiculus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5E517B7-4517-49A8-9C5C-C3B062D88B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26488" y="5773595"/>
            <a:ext cx="3293007" cy="369332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Vestibulum et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velit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DEC9C57-17E5-4753-8763-2FB70D27927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90842" y="5291988"/>
            <a:ext cx="329300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114A079-E01D-494E-B915-521D36B724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Vivamus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quam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AB3E128-D632-4734-9F09-BBAF39611E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6368" y="2517087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FB67321-A592-426E-8603-A997C24AC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633DE9B-6980-4E8B-93F2-D087CD683A2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31173" y="1780825"/>
            <a:ext cx="2569752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Mauris cursus ullamcorper erat laoreet fringilla. Phasellus aliquam turpis non mi tempor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4A9F280-2549-4F32-B785-BF676115BE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Nulla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tincidunt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081CB47D-7406-4C21-953B-9E08CD9A7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1336" y="4146151"/>
            <a:ext cx="561975" cy="5715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F8C30110-38DD-4056-B7DC-1330C775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1023" y="4450951"/>
            <a:ext cx="590550" cy="5334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39D5AE6C-BA8D-4180-9488-11749B6B4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447" y="3471172"/>
            <a:ext cx="695325" cy="4381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0C2E3138-7FD2-4B01-A451-30B48980E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6694" y="3639447"/>
            <a:ext cx="523875" cy="53340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="" xmlns:a16="http://schemas.microsoft.com/office/drawing/2014/main" id="{2A0F7A49-9726-4BFA-817C-3A49E6AF8A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1" name="Slide Number Placeholder 20">
            <a:extLst>
              <a:ext uri="{FF2B5EF4-FFF2-40B4-BE49-F238E27FC236}">
                <a16:creationId xmlns="" xmlns:a16="http://schemas.microsoft.com/office/drawing/2014/main" id="{3307DC43-4B86-4ECC-8065-86740AE54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51232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B3F7B332-0AD8-4337-9365-36FD9CC90E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542" y="2466379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D009958-B65F-44E2-A7B6-DF4E951268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29419" y="4902393"/>
            <a:ext cx="2828439" cy="738664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Duis fringilla, justo nec hendrerit efficitur, lacus eros molestie nibh, quis finibus massa nisl id mauris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urna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nibh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="" xmlns:a16="http://schemas.microsoft.com/office/drawing/2014/main" id="{70B2F40C-5873-4AD7-ADF3-3E64F65E4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4873" y="2117337"/>
            <a:ext cx="999776" cy="99977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EE209437-3BA5-46D6-B67B-3EC176E62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8588" y="4593620"/>
            <a:ext cx="768453" cy="981912"/>
          </a:xfrm>
          <a:prstGeom prst="rect">
            <a:avLst/>
          </a:prstGeom>
        </p:spPr>
      </p:pic>
      <p:sp>
        <p:nvSpPr>
          <p:cNvPr id="28" name="Footer Placeholder 27">
            <a:extLst>
              <a:ext uri="{FF2B5EF4-FFF2-40B4-BE49-F238E27FC236}">
                <a16:creationId xmlns="" xmlns:a16="http://schemas.microsoft.com/office/drawing/2014/main" id="{A2BA40DB-5473-4642-9D3D-7EF71002B9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259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4F1525C-2E76-4716-9FB5-02402B7B8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F28155C-CB28-4CA0-ADEC-E87A6A8D25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5041415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speed (It’s too fast!).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342900" indent="-342900">
              <a:buFont typeface="+mj-lt"/>
              <a:buAutoNum type="arabicPeriod" startAt="2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Still too fast? OK, let’s fix it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and find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Inspector.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“Speed” to 0.05.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lvl="1" indent="0">
              <a:buNone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C:\Users\fores\AppData\Local\Monosnap\Temp\beginnercode - Microsoft Visual Studio 2021-03-14 11.14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99010" y="714331"/>
            <a:ext cx="4244663" cy="30248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 flipV="1">
            <a:off x="6269635" y="2226776"/>
            <a:ext cx="115824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3" name="Picture 5" descr="C:\Users\fores\AppData\Local\Monosnap\Temp\beginnercode - IntroductionScene - PC, Mac &amp; Linux Standalone - Unity 2020.2.0f1 Personal_ _DX11_ 2021-03-14 11.25.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119" y="3883588"/>
            <a:ext cx="2766554" cy="26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矢印コネクタ 27"/>
          <p:cNvCxnSpPr/>
          <p:nvPr/>
        </p:nvCxnSpPr>
        <p:spPr>
          <a:xfrm>
            <a:off x="4472326" y="4302597"/>
            <a:ext cx="43943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8945" y="4993455"/>
            <a:ext cx="967670" cy="96767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488133" y="595295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33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3059382" y="503118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605" y="531429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5" name="右中かっこ 34"/>
          <p:cNvSpPr/>
          <p:nvPr/>
        </p:nvSpPr>
        <p:spPr>
          <a:xfrm>
            <a:off x="3883207" y="488411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134302" y="541016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02558"/>
              </p:ext>
            </p:extLst>
          </p:nvPr>
        </p:nvGraphicFramePr>
        <p:xfrm>
          <a:off x="5274059" y="4488888"/>
          <a:ext cx="3484257" cy="21748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00750"/>
                <a:gridCol w="957736"/>
                <a:gridCol w="1425771"/>
              </a:tblGrid>
              <a:tr h="230452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b="1" u="sng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316747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1582720" y="6261174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カギ線コネクタ 15"/>
          <p:cNvCxnSpPr/>
          <p:nvPr/>
        </p:nvCxnSpPr>
        <p:spPr>
          <a:xfrm>
            <a:off x="1852720" y="6261174"/>
            <a:ext cx="3113642" cy="195963"/>
          </a:xfrm>
          <a:prstGeom prst="bentConnector3">
            <a:avLst>
              <a:gd name="adj1" fmla="val -3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7599010" y="41911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324921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E4C9BF63-2C8B-47D7-8B5D-F88E76D655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0D38F29D-239C-4AD7-AE68-E3359C8F08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CCA1BFED-3157-4BC5-A3D7-A5FF537235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11284" y="5198441"/>
            <a:ext cx="2000710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54EF1C37-B069-464D-90C6-39A196FC5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3533" y="5198440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6115446C-9EB6-4B1D-AC60-AE14BA42D6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14951" y="5198439"/>
            <a:ext cx="2000710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Vestibulum nec ultrices nibh. Integer purus lorem, mattis eu erat nec consectetur viverra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B83BC94B-C3D4-4049-9657-DD5B132D8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66369" y="5198439"/>
            <a:ext cx="2000710" cy="1169551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 blanditiis praesentium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8ECFC776-E4E2-44B5-A2CD-1A3736F1E13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03057" y="3627642"/>
            <a:ext cx="1617163" cy="584775"/>
          </a:xfrm>
        </p:spPr>
        <p:txBody>
          <a:bodyPr/>
          <a:lstStyle/>
          <a:p>
            <a:r>
              <a:rPr lang="en-US"/>
              <a:t>Sed Ut </a:t>
            </a:r>
            <a:r>
              <a:rPr lang="en-US" err="1"/>
              <a:t>Perspiciatis</a:t>
            </a:r>
            <a:endParaRPr lang="ro-RO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8A4152FF-A579-4D9F-B55C-03F3D8090F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55306" y="3631961"/>
            <a:ext cx="1617163" cy="584775"/>
          </a:xfrm>
        </p:spPr>
        <p:txBody>
          <a:bodyPr/>
          <a:lstStyle/>
          <a:p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natoque</a:t>
            </a:r>
            <a:endParaRPr lang="ro-RO"/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A2605050-A0D1-4256-8A87-524D9871CF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13278" y="3627642"/>
            <a:ext cx="1617163" cy="584775"/>
          </a:xfrm>
        </p:spPr>
        <p:txBody>
          <a:bodyPr/>
          <a:lstStyle/>
          <a:p>
            <a:r>
              <a:rPr lang="en-US"/>
              <a:t>Maecenas </a:t>
            </a:r>
            <a:r>
              <a:rPr lang="en-US" err="1"/>
              <a:t>aliquam</a:t>
            </a:r>
            <a:endParaRPr lang="ro-RO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ABBB07AE-7EF8-4586-8741-B0B13D08A9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58142" y="3627642"/>
            <a:ext cx="1617163" cy="584775"/>
          </a:xfrm>
        </p:spPr>
        <p:txBody>
          <a:bodyPr/>
          <a:lstStyle/>
          <a:p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ipsum</a:t>
            </a:r>
            <a:endParaRPr lang="ro-RO"/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F992DE67-364A-4D29-97BC-9B007228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5990" y="2359709"/>
            <a:ext cx="590550" cy="50482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0C60F6C5-3410-4F67-8462-438466513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4032" y="2369234"/>
            <a:ext cx="581025" cy="4953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71C9463E-BCD6-4BC3-BE0B-01F59881A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5729" y="2369234"/>
            <a:ext cx="581025" cy="4953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0C50E45C-B9B9-4DD5-9B4E-267E29473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66478" y="2369234"/>
            <a:ext cx="581025" cy="495300"/>
          </a:xfrm>
          <a:prstGeom prst="rect">
            <a:avLst/>
          </a:prstGeom>
        </p:spPr>
      </p:pic>
      <p:sp>
        <p:nvSpPr>
          <p:cNvPr id="36" name="Footer Placeholder 35">
            <a:extLst>
              <a:ext uri="{FF2B5EF4-FFF2-40B4-BE49-F238E27FC236}">
                <a16:creationId xmlns="" xmlns:a16="http://schemas.microsoft.com/office/drawing/2014/main" id="{078A44F8-8E65-402D-9AD8-C18FCD1D1F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7" name="Slide Number Placeholder 36">
            <a:extLst>
              <a:ext uri="{FF2B5EF4-FFF2-40B4-BE49-F238E27FC236}">
                <a16:creationId xmlns="" xmlns:a16="http://schemas.microsoft.com/office/drawing/2014/main" id="{3340EB90-1F2A-43A9-B0FF-14857178F6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852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C7B86-1C12-4765-B7A2-609B7E0786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03EA304-1BB8-42E6-8F7B-3265DB5A85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08C9372-C615-41B0-AD73-83AE0D65F56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1660" y="2115209"/>
            <a:ext cx="218497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71022849-471F-4527-A089-2FF45E484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311" y="4471243"/>
            <a:ext cx="2184975" cy="954107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Praesent lobortis egestas massa, eget maximus ligula aliquam quis. Aenean urna nibh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41417AA-ACAB-4CDA-A2E5-62AEE99809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48326" y="436352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 quiAt vero eos et accusamus et iusto odio dignissimos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B8B8C0DB-718F-47CA-997C-86BD42D0FC3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48326" y="2089000"/>
            <a:ext cx="2163855" cy="1169551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Maecenas aliquam mauris lectus, at placerat velit aliquet nec. Pellentesque purus velit, ullamcorper ut ex quis, sodales eleifend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CA8A053C-0CDD-4D82-88FB-B1150BAA9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S</a:t>
            </a:r>
            <a:endParaRPr lang="ro-RO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B333D642-F3CD-4413-A0E7-8E314C550D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W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354C172-55F0-43C4-B050-E724630ECE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O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40FC23D5-38E9-4F6D-BDBB-79B4CBACC7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T</a:t>
            </a:r>
            <a:endParaRPr lang="ro-RO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5CD21636-7F46-49E3-8CCF-1CCB51480F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4F2772CD-E6F4-4AD8-85A9-6766878DAD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3991F8CE-007F-4AD2-8A56-CE7B1FEEAF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Opportunities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966B18BA-EAF7-4E68-80FD-E331F7498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Strengths</a:t>
            </a:r>
            <a:endParaRPr lang="ro-RO"/>
          </a:p>
        </p:txBody>
      </p:sp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8CF6A0C3-240B-4D5B-8DFB-23C810972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915" y="4415392"/>
            <a:ext cx="431014" cy="585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E5307FF5-5E73-4B08-9755-F4BAD1B1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7469" y="2112583"/>
            <a:ext cx="453006" cy="53248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8964946E-6BE3-43F3-804F-A82FEBB6D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2789" y="4527550"/>
            <a:ext cx="532542" cy="47337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442F876B-9D5A-4D34-A146-52F088DEC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2935" y="2112871"/>
            <a:ext cx="552450" cy="552450"/>
          </a:xfrm>
          <a:prstGeom prst="rect">
            <a:avLst/>
          </a:prstGeom>
        </p:spPr>
      </p:pic>
      <p:sp>
        <p:nvSpPr>
          <p:cNvPr id="27" name="Footer Placeholder 26">
            <a:extLst>
              <a:ext uri="{FF2B5EF4-FFF2-40B4-BE49-F238E27FC236}">
                <a16:creationId xmlns="" xmlns:a16="http://schemas.microsoft.com/office/drawing/2014/main" id="{A7686056-49D7-4508-B1EE-2E1FBF10C5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EDA66D23-D378-4EFA-827C-A533FF9879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20463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2A811F4E-2F85-4088-8A79-B57A19D504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4AB29AF-DE27-44C4-8A59-EB9DCDE0C2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2BBEF6CF-19F8-420B-9113-F6331206AE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7D89A1B8-3905-46D0-B53F-3D5160894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2762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5EC9A1F-0891-4EE2-917D-D52EBBC693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158013F-921B-42CF-8AFE-9C9627F17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STRENGTHS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C56324D-9B76-4F15-A05E-78C1B4C51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95D37C9-97FF-4071-A7B3-DBD0FFF21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0F8EC937-E229-4D67-8701-BA8AA7ABC0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9F0E4A8-3A4F-4D57-BD59-B48F65F38C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="" xmlns:a16="http://schemas.microsoft.com/office/drawing/2014/main" id="{7C0CB21A-E70E-4E24-9A53-62FD39B9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4039" y="1486964"/>
            <a:ext cx="3304357" cy="38840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8AD8E66-55BF-4C65-BF33-BE9D6EC5A61C}"/>
              </a:ext>
            </a:extLst>
          </p:cNvPr>
          <p:cNvSpPr txBox="1"/>
          <p:nvPr/>
        </p:nvSpPr>
        <p:spPr>
          <a:xfrm>
            <a:off x="6310345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S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0BE767D5-DAC3-4DC6-A838-2B7DBF20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618040"/>
            <a:ext cx="442586" cy="4500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4593A6BB-3A4F-4CCE-917C-D3A7C51A1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492691"/>
            <a:ext cx="442586" cy="44258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0EBCE951-9A13-4F2A-862F-F52D1B047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84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2DED5FB2-DC1D-44FE-A02A-DD5B5CF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95AC9312-16BE-4DFD-BB29-56EC24D6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262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A30642-04C7-4C8C-BA0A-2FF133B9DA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283933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A4A2719-9B5D-47CF-A00D-B4F3FC9AC00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2000">
                <a:schemeClr val="tx1">
                  <a:lumMod val="50000"/>
                  <a:alpha val="80000"/>
                </a:schemeClr>
              </a:gs>
              <a:gs pos="100000">
                <a:schemeClr val="tx1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B04A375-7887-4AA0-9752-07EA1D116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OUR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WEAKNESSES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21369C-679C-4648-B1DF-DC7C76272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3FB3B39-84F7-4AD7-BB04-DF78785C9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</a:p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310EE53-D5CE-408B-973D-EB6FF923B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8011" y="46067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7386A19-84E4-4324-9771-F7C6BEE98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Vestibulum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ACD53763-4E50-44BE-BC04-87B6F79ED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38011" y="373588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98F00E1-C7E2-47AE-B232-4460CCBF4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CC1F34C3-BC71-450B-9563-12492C4C91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38011" y="5483918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0984CA0-9313-4391-A010-5D9A26A466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F597482-4C27-4999-9965-8B684ADF4195}"/>
              </a:ext>
            </a:extLst>
          </p:cNvPr>
          <p:cNvSpPr txBox="1"/>
          <p:nvPr/>
        </p:nvSpPr>
        <p:spPr>
          <a:xfrm>
            <a:off x="4264483" y="1252688"/>
            <a:ext cx="91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>
                <a:solidFill>
                  <a:schemeClr val="bg1"/>
                </a:solidFill>
                <a:latin typeface="Titillium Lt" panose="00000300000000000000" pitchFamily="50" charset="0"/>
              </a:rPr>
              <a:t>W</a:t>
            </a:r>
            <a:endParaRPr lang="ro-RO" sz="28700">
              <a:solidFill>
                <a:schemeClr val="bg1"/>
              </a:solidFill>
              <a:latin typeface="Titillium Lt" panose="00000300000000000000" pitchFamily="50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6E9C119A-2BF6-4F12-86FF-763B5BE0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15" y="1976103"/>
            <a:ext cx="2905792" cy="29057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="" xmlns:a16="http://schemas.microsoft.com/office/drawing/2014/main" id="{8636A04A-8079-47AB-B9BF-790A4D070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715" y="3618040"/>
            <a:ext cx="442586" cy="450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="" xmlns:a16="http://schemas.microsoft.com/office/drawing/2014/main" id="{AEA1FF9F-4E0F-4781-8F9F-5EFF339A9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715" y="4492691"/>
            <a:ext cx="442586" cy="44258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90C2EC0E-5843-43F7-B371-56D4775526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715" y="5332295"/>
            <a:ext cx="442586" cy="565527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44BC9AEF-C60B-477B-A86D-1A08F17A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BECBD3DB-9F41-4B18-AC7F-A595F7AA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263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6D2836E-A5E2-457C-8C35-FD83EE07F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4318367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E3A899-9F3D-4C0E-8569-9F513E91E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946071F-1627-4756-BDD6-DF0B7B25A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E277467-5A2C-4816-9885-8B56502FE2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0FBD89F-EFE9-449A-8A30-776510971C3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2A0CD0A-D8F0-44B0-9C84-C1F82D73E3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EF853B5-994E-4135-9956-F4C85A5D8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6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D71CA9A-0DF0-4473-9E5A-77E1C93D94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5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4A34107-8716-4225-85FB-14872B3294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44C4E8F-CA0F-45B0-BBE0-D7A472938A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24385" y="346213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4D4460D-3755-40B5-ACF5-C7803F8564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19680" y="2407694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B09A95B-A93C-4EA4-AD7F-433F8AFD36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80D9806-3EA7-4E34-802A-D07E058856C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13866" y="495354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229E5817-1F3F-45AE-BAEE-2C1FDC3703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eget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5D7ED18F-28BB-40BC-B10B-FF4D20FEB8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48334" y="3730895"/>
            <a:ext cx="195776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44E70E8-3A21-4AF5-8EA4-80248484C5E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Quisque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25CA311E-31A2-49BA-B0FE-116118FF62A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2870" y="4941980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Deleniti atque corrupti quos dolores et quas molestias at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DA5ECAFE-7723-4EA8-A37C-2ECCCDD7F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A3999A5F-24E7-4414-873E-836B8F68C00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97193" y="2407088"/>
            <a:ext cx="2292232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 iusto odio dignissimos ducimus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875659EE-C432-43D4-BD5E-DD1AA825CC3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Praesent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F492F5FD-37F9-4EB9-9444-C053FD4B188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92870" y="3706780"/>
            <a:ext cx="1985674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quia consequuntur magni dolores eos qui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B768942-004D-4976-B95F-881E396D2B3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BA2AADCA-B92C-4C75-8F6B-7F7ABDF5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8142" y="3626711"/>
            <a:ext cx="443246" cy="4875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B9BF2600-9BF1-4314-8713-89A0E4F9C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5754" y="2111692"/>
            <a:ext cx="459380" cy="552814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31268176-8719-4529-A9F5-AAA392DD9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8402" y="4724342"/>
            <a:ext cx="528467" cy="49783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92389784-260F-41EA-A7F6-9D399C16F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5820" y="4842156"/>
            <a:ext cx="405215" cy="53184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8FA44FB-0DDF-490A-B246-A6DCC9ECE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1106" y="2263468"/>
            <a:ext cx="478396" cy="4783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B421D529-250D-40A3-9442-BEA1015760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77816" y="3368471"/>
            <a:ext cx="460915" cy="492164"/>
          </a:xfrm>
          <a:prstGeom prst="rect">
            <a:avLst/>
          </a:prstGeom>
        </p:spPr>
      </p:pic>
      <p:sp>
        <p:nvSpPr>
          <p:cNvPr id="29" name="Footer Placeholder 28">
            <a:extLst>
              <a:ext uri="{FF2B5EF4-FFF2-40B4-BE49-F238E27FC236}">
                <a16:creationId xmlns="" xmlns:a16="http://schemas.microsoft.com/office/drawing/2014/main" id="{7C186827-DDA4-4037-B7E8-53CCEF5BCE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18737FCA-9895-4CBB-8162-EABF8D64A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39323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91722-1979-4CCC-AC46-8FD580D1E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26E6FBE-4DF3-41CE-AFD2-3312540C2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D053F54-A917-400C-8119-340C87199C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AEE5F4-A712-4DF6-BA70-90030BF266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6805847-D7C3-445D-879C-177231D1AB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7D7CBC6-EA9D-4B74-AD27-1FBB4D124D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52D739E-23DC-4426-B03C-7173A979398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E56C8AE-DDBF-4FBA-9CCF-4B4CAA61D8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6A0555F-A218-4DE7-B579-14BB7599DD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D87071A-B8F9-413E-AD8B-392B412E89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9D68B575-94AB-4C7D-9AC4-775280907E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E5D75F6D-54A5-4AEB-BF8B-6601C233F1A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E86A778E-D48E-4FCB-BCDD-7699E55515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149D54B-3BDA-4C07-A418-B9863A14CC4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7AE3908-09BE-4593-9734-EFCAF9FDD5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B72113F3-8596-4BB7-A2CA-3A60FBA8E0C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52B0E7E-3CA5-47A0-846C-F934893D5A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55B245D3-4A1A-482C-853A-98B563348E5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4B9498A0-62EA-4365-912F-AE70CF5B2E3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414D2BE-44A6-4940-8F93-BC88E3AF150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307457" y="5462022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A2286F10-8305-4B81-88DE-01AA5E10A4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A7CA7E64-396F-4D38-A925-EEFDD7DC3F5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89777C4C-6BCE-4295-9C49-04D5E1247D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00DF792E-50DF-4BA0-8BD7-93D0DE8B111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Integer purus lorem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461FBDB4-4BFB-4D7D-A90C-F642E7C8691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Aenean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C356E6-9086-4D83-907D-58EA1BDAB5E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At vero eos et accusamus 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="" xmlns:a16="http://schemas.microsoft.com/office/drawing/2014/main" id="{F4EAB026-750B-4DB1-B7D4-478CBFDACBB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Praesent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id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neque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5A6125D-DEDC-49A5-9EAE-42C00FECF42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658756" y="6085701"/>
            <a:ext cx="2292232" cy="276999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Fusce tempus augue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="" xmlns:a16="http://schemas.microsoft.com/office/drawing/2014/main" id="{455CC719-9DF4-416E-88E4-137CA40786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Phasellus</a:t>
            </a:r>
            <a:r>
              <a:rPr lang="en-US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  <a:cs typeface="Segoe UI" panose="020B0502040204020203" pitchFamily="34" charset="0"/>
              </a:rPr>
              <a:t>consecte</a:t>
            </a:r>
            <a:endParaRPr lang="ro-RO">
              <a:solidFill>
                <a:srgbClr val="B0047F"/>
              </a:solidFill>
              <a:cs typeface="Segoe UI" panose="020B0502040204020203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DA9CC915-2386-461E-AD85-720AEFC0727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C1C2B00B-15BD-4249-A7F2-48A5B1990EB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9" name="Text Placeholder 38">
            <a:extLst>
              <a:ext uri="{FF2B5EF4-FFF2-40B4-BE49-F238E27FC236}">
                <a16:creationId xmlns="" xmlns:a16="http://schemas.microsoft.com/office/drawing/2014/main" id="{CE67E8B8-F294-4D47-B805-6B2EC184F76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F750BA9-E5EB-4710-85DB-C5AC7FEC3FC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1" name="Text Placeholder 40">
            <a:extLst>
              <a:ext uri="{FF2B5EF4-FFF2-40B4-BE49-F238E27FC236}">
                <a16:creationId xmlns="" xmlns:a16="http://schemas.microsoft.com/office/drawing/2014/main" id="{4FC2FB63-638D-40CB-B9A5-68DB62923CB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B3BA6276-344A-4C66-BDC1-AF40CFF8B6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7FA8B02-E707-4600-82AD-28039A869CF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A12A15E9-FDB2-4B9D-ACFC-D1048EC7861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45" name="Text Placeholder 44">
            <a:extLst>
              <a:ext uri="{FF2B5EF4-FFF2-40B4-BE49-F238E27FC236}">
                <a16:creationId xmlns="" xmlns:a16="http://schemas.microsoft.com/office/drawing/2014/main" id="{CEA1B7EC-4181-4105-8A64-00AA78276C2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46" name="Footer Placeholder 45">
            <a:extLst>
              <a:ext uri="{FF2B5EF4-FFF2-40B4-BE49-F238E27FC236}">
                <a16:creationId xmlns="" xmlns:a16="http://schemas.microsoft.com/office/drawing/2014/main" id="{D4625346-F1D7-48A7-BED3-3C4C6B2100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47" name="Slide Number Placeholder 46">
            <a:extLst>
              <a:ext uri="{FF2B5EF4-FFF2-40B4-BE49-F238E27FC236}">
                <a16:creationId xmlns="" xmlns:a16="http://schemas.microsoft.com/office/drawing/2014/main" id="{89A3A725-07F6-40ED-B66B-F07AEB4BD3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97890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708D38-4A79-4D66-9B28-23E35E0F2F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8B0DBF8-71D0-4CDB-8ED5-9B1A2E4CD7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FD5C0A3-43C2-4408-A6FA-09CB4C323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762" y="40232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6EA9D8F-AF42-4703-82C2-345CA5C4AB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Fusce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A810A3F-BA16-4815-8BD1-715B74BC1C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2762" y="315233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4E6569-7BCC-498D-B002-65F5ED824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 veniam, </a:t>
            </a:r>
            <a:r>
              <a:rPr lang="en-US" noProof="1">
                <a:solidFill>
                  <a:schemeClr val="accent1"/>
                </a:solidFill>
                <a:latin typeface="Titillium Bd" panose="00000800000000000000" pitchFamily="50" charset="0"/>
                <a:cs typeface="Segoe UI" panose="020B0502040204020203" pitchFamily="34" charset="0"/>
              </a:rPr>
              <a:t>quis nostrud exercitation. </a:t>
            </a:r>
            <a:endParaRPr lang="en-US" noProof="1">
              <a:solidFill>
                <a:schemeClr val="accent1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08B6C8-C459-4532-8102-D6EB907DC3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5A94149-80BA-4AE2-90F7-4DBEA8241D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62762" y="490036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EE372ABE-4761-4B70-9D0A-DD7E934895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Nulla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998F199F-2E0B-49C7-A44C-2AEFA3A0E2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2762" y="5775643"/>
            <a:ext cx="3639592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5700CDC7-B802-40CD-B78B-92DC0A4EDE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BED730FB-33C0-4B12-881A-868DC12B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45" y="5657512"/>
            <a:ext cx="442586" cy="45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C41616F2-6A4B-40D9-9711-560B3AFD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845" y="3885993"/>
            <a:ext cx="442586" cy="44258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F33BF125-F2CF-4287-B969-862A682A4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4747761"/>
            <a:ext cx="442586" cy="56552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04EADE6D-4534-4F70-AFD0-3AEA4BFD5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845" y="2986955"/>
            <a:ext cx="442586" cy="56552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="" xmlns:a16="http://schemas.microsoft.com/office/drawing/2014/main" id="{69AC5C51-B275-45DB-915E-D624F2C7CE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6CB570EE-262C-4982-9F28-E8D7659B42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11400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53CF3A-1AA1-4E13-896F-4B1D6A8E2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D3B0B0-6A10-48F8-B28C-32512CFA8A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EC9F51-2026-4409-B1EE-8D53F79747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2565" y="4191166"/>
            <a:ext cx="3472016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Lorem ipsum dolor sit amet, consectetur adipiscing. Ut enim ad minim veniam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AB86542-264D-4ECF-8BF1-A443C2FC3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Integer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3177559-D6C5-44AF-8E7A-C295E3FF3F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6150E8FF-8BB1-4CC1-BB5A-966F91DB09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4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6DCF6C36-D140-4550-91ED-0980050B57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9DEC37DE-23A4-4F73-A920-E359C5ABD5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2C978DCD-45D6-4887-A20A-317847B2ED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0E5CB55E-A1DC-4DFF-B971-7BE6AADE631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Vivamus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F762D820-7754-4F30-929B-442BB04D11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Phasellus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66CAF02D-D40E-4422-BD71-6175E62CBDC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219408" y="5883019"/>
            <a:ext cx="3250961" cy="461665"/>
          </a:xfrm>
        </p:spPr>
        <p:txBody>
          <a:bodyPr/>
          <a:lstStyle/>
          <a:p>
            <a:pPr algn="just"/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Nulla tincidunt pellentesque pretium. Nam sodales scelerisque faucibus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155A111E-FC67-4348-AA10-3F4D995B4DA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94111" y="5041644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Suspendisse libero odio, malesuada vitae orci at, rhoncus ultrices justo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F0AD0EBC-2437-4D27-AEA2-EE9FE278296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146317" y="3397341"/>
            <a:ext cx="3250961" cy="461665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nec nunc vitae est maximus sollicitudin. Aenean commodo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8ECCC77-3EC0-427B-8352-1B87D7B4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174" y="1480874"/>
            <a:ext cx="429262" cy="456091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C3DC646B-51ED-43C9-B3DF-1AAB09A610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7D093F25-0408-41D6-B98F-D9B3F82B9B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72706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8C8F9D0B-578C-4D80-983E-F4B5D5CB09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INFO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GRAPHICS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33B13C61-7F93-46C9-AB9A-F1C5110B3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A74C585F-C338-4181-8817-96409939F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537" y="1343113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Quisque maximus eu risus eu vestibulum. Mauris ornare sodales est id interdum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BC992F3A-36C3-4F9F-9817-6255D51C9D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Pellentesque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quis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F1429415-4686-4461-B19B-0B266BA121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3887" y="3472982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Pellentesque purus velit, ullamcorper ut ex quis, sodales eleifend eros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024A837-B5BD-48D3-9F82-1656D4319F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Mauris</a:t>
            </a:r>
            <a:r>
              <a:rPr lang="en-US">
                <a:cs typeface="Segoe UI" panose="020B0502040204020203" pitchFamily="34" charset="0"/>
              </a:rPr>
              <a:t> cursus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25F5A13-6E49-4578-9D47-115E4BF181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77537" y="5556379"/>
            <a:ext cx="3650419" cy="523220"/>
          </a:xfrm>
        </p:spPr>
        <p:txBody>
          <a:bodyPr/>
          <a:lstStyle/>
          <a:p>
            <a:r>
              <a:rPr lang="en-US" noProof="1">
                <a:latin typeface="Titillium" panose="00000500000000000000" pitchFamily="50" charset="0"/>
                <a:cs typeface="Segoe UI" panose="020B0502040204020203" pitchFamily="34" charset="0"/>
              </a:rPr>
              <a:t>Sed efficitur velit in sem malesuada vulputate. Sed nec nunc vitae est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223EBAA6-C10C-4442-9187-ACC7C6FBEF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err="1">
                <a:cs typeface="Segoe UI" panose="020B0502040204020203" pitchFamily="34" charset="0"/>
              </a:rPr>
              <a:t>Aenean</a:t>
            </a:r>
            <a:r>
              <a:rPr lang="en-US">
                <a:cs typeface="Segoe UI" panose="020B0502040204020203" pitchFamily="34" charset="0"/>
              </a:rPr>
              <a:t> </a:t>
            </a:r>
            <a:r>
              <a:rPr lang="en-US" err="1">
                <a:cs typeface="Segoe UI" panose="020B0502040204020203" pitchFamily="34" charset="0"/>
              </a:rPr>
              <a:t>commodo</a:t>
            </a:r>
            <a:r>
              <a:rPr lang="en-US">
                <a:cs typeface="Segoe UI" panose="020B0502040204020203" pitchFamily="34" charset="0"/>
              </a:rPr>
              <a:t> 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13A9D3DA-3495-4B8E-82CA-82CB268B599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984928" y="3583804"/>
            <a:ext cx="1335846" cy="646331"/>
          </a:xfrm>
        </p:spPr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Sed Ut </a:t>
            </a:r>
            <a:r>
              <a:rPr lang="en-US" err="1">
                <a:cs typeface="Segoe UI" panose="020B0502040204020203" pitchFamily="34" charset="0"/>
              </a:rPr>
              <a:t>Perspiciati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4CDD3C5D-2EC2-4C17-88D1-366A9559D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45" y="3565173"/>
            <a:ext cx="350383" cy="385422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A30A2E7-006B-40B6-B325-1C2C3562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5929" y="2323109"/>
            <a:ext cx="363137" cy="4369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26407909-8624-4460-87C1-8006BF913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6929" y="5054575"/>
            <a:ext cx="417750" cy="39353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7616B02D-435D-411C-8133-185273EF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7365" y="4822917"/>
            <a:ext cx="320320" cy="4204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DDCE4905-16FF-4866-AB6E-1140BE3FF6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51460" y="2648005"/>
            <a:ext cx="378169" cy="3781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A34318F-8B8B-4616-A38C-05EA55DEF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55553" y="4000209"/>
            <a:ext cx="364351" cy="3890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C39FCA01-58F5-4FA8-9614-E6C8261C57A0}"/>
              </a:ext>
            </a:extLst>
          </p:cNvPr>
          <p:cNvSpPr txBox="1"/>
          <p:nvPr/>
        </p:nvSpPr>
        <p:spPr>
          <a:xfrm>
            <a:off x="10438036" y="34345"/>
            <a:ext cx="601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1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BEF3B85-E7F6-48D7-8D63-9AC14FBEE5CC}"/>
              </a:ext>
            </a:extLst>
          </p:cNvPr>
          <p:cNvSpPr txBox="1"/>
          <p:nvPr/>
        </p:nvSpPr>
        <p:spPr>
          <a:xfrm>
            <a:off x="10247851" y="2105560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2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77428E2A-FCE3-42B4-BADC-BD153F8A99E4}"/>
              </a:ext>
            </a:extLst>
          </p:cNvPr>
          <p:cNvSpPr txBox="1"/>
          <p:nvPr/>
        </p:nvSpPr>
        <p:spPr>
          <a:xfrm>
            <a:off x="10244795" y="4194735"/>
            <a:ext cx="12461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60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3</a:t>
            </a:r>
            <a:endParaRPr lang="ro-RO" sz="1660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="" xmlns:a16="http://schemas.microsoft.com/office/drawing/2014/main" id="{DDF2D681-3890-4698-896F-B176E4ABB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482EFACA-43E6-47DC-A24E-9480C0FD30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268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5C8545F-88E4-4422-B0B2-2AA5232467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A515C35-31DF-4E6F-A6FC-9522782EF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0378B5E0-4579-469E-A70E-375CF98B91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50825321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0D526F9-466E-494F-B7F7-20667D125543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AutoShape 1">
            <a:extLst>
              <a:ext uri="{FF2B5EF4-FFF2-40B4-BE49-F238E27FC236}">
                <a16:creationId xmlns="" xmlns:a16="http://schemas.microsoft.com/office/drawing/2014/main" id="{CF40D88C-EFBA-40FC-BC82-14ACA7077FB0}"/>
              </a:ext>
            </a:extLst>
          </p:cNvPr>
          <p:cNvSpPr>
            <a:spLocks/>
          </p:cNvSpPr>
          <p:nvPr/>
        </p:nvSpPr>
        <p:spPr bwMode="auto">
          <a:xfrm rot="6300000">
            <a:off x="2408158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06783F3B-6C8B-4E21-B279-2B98B8FE503D}"/>
              </a:ext>
            </a:extLst>
          </p:cNvPr>
          <p:cNvSpPr>
            <a:spLocks/>
          </p:cNvSpPr>
          <p:nvPr/>
        </p:nvSpPr>
        <p:spPr bwMode="auto">
          <a:xfrm rot="6300000">
            <a:off x="4559847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EB90D8E-8921-4ED8-8045-2EE59808B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397113"/>
            <a:ext cx="3194050" cy="751809"/>
          </a:xfrm>
        </p:spPr>
        <p:txBody>
          <a:bodyPr/>
          <a:lstStyle/>
          <a:p>
            <a:r>
              <a:rPr lang="en-US">
                <a:latin typeface="Titillium" panose="00000500000000000000" pitchFamily="50" charset="0"/>
                <a:cs typeface="Segoe UI" panose="020B0502040204020203" pitchFamily="34" charset="0"/>
              </a:rPr>
              <a:t>Social Media</a:t>
            </a:r>
            <a:endParaRPr lang="ro-RO"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72C855E-CF37-40D8-A1D5-E26DED982E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Tagline goes here</a:t>
            </a:r>
            <a:endParaRPr lang="ro-RO">
              <a:solidFill>
                <a:schemeClr val="accent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A7E84E97-280B-4050-996B-44E7EC052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5488" y="2893765"/>
            <a:ext cx="600075" cy="60007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17AB867-0069-4995-9A01-B4AB956553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454348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20364" y="3880451"/>
            <a:ext cx="8657323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Find an instruction in the script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3. Introduction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variables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4. Identify the type and name of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5. Identify the value assigned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variable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2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understand parts of red line on this image.</a:t>
            </a:r>
          </a:p>
          <a:p>
            <a:pPr marL="342900" lvl="0" indent="-342900">
              <a:buFont typeface="+mj-lt"/>
              <a:buAutoNum type="arabicPeriod" startAt="2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pic>
        <p:nvPicPr>
          <p:cNvPr id="22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コネクタ 3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285150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466088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1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67712" y="5036614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9852416" y="2603120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706300" y="306739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040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11C4B566-1117-49CE-9302-BEF768F05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SOCIAL </a:t>
            </a:r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MEDIA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F088CE-789F-4656-B797-FC0EC1B41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Tagline goes here</a:t>
            </a:r>
            <a:endParaRPr lang="ro-RO"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A3C46F0-9A88-43FE-B64C-5456C364CD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FACEBOOK</a:t>
            </a:r>
            <a:endParaRPr lang="ro-RO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AA856C61-F213-4D97-BD99-E6852AF572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5474 Followers</a:t>
            </a:r>
            <a:endParaRPr lang="ro-RO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52D7170-BA17-48D3-8423-63A8764C749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09492" y="4998185"/>
            <a:ext cx="2190043" cy="1200329"/>
          </a:xfrm>
        </p:spPr>
        <p:txBody>
          <a:bodyPr/>
          <a:lstStyle/>
          <a:p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FE823805-BF98-4E4B-8142-25456D90D8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INSTAGRAM</a:t>
            </a:r>
            <a:endParaRPr lang="ro-RO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C089DC4-23B5-4883-A00C-FFD749EB6B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8562 Followers</a:t>
            </a:r>
            <a:endParaRPr lang="ro-RO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723949F-A68B-4158-995E-61EE6EAEA19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735" y="4990538"/>
            <a:ext cx="2190043" cy="1200329"/>
          </a:xfrm>
        </p:spPr>
        <p:txBody>
          <a:bodyPr/>
          <a:lstStyle/>
          <a:p>
            <a:r>
              <a:rPr lang="en-US" noProof="1"/>
              <a:t>Vivamus sit amet elementum nibh, vitae tristique ligula. Quisque fermentum mattis dui, </a:t>
            </a:r>
          </a:p>
          <a:p>
            <a:endParaRPr lang="en-US" noProof="1"/>
          </a:p>
          <a:p>
            <a:r>
              <a:rPr lang="en-US" noProof="1"/>
              <a:t>Nulla tincidunt pellentesque pretium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5A560592-A4DA-4E3D-B227-91BC05A3E5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TWITTER</a:t>
            </a:r>
            <a:endParaRPr lang="ro-RO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343C5641-DC79-460E-933B-A17022C04A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1245 Followers</a:t>
            </a:r>
            <a:endParaRPr lang="ro-RO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03A901C-B6D2-4A7E-9910-D44EC03EE1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33548" y="4982891"/>
            <a:ext cx="2190043" cy="1200329"/>
          </a:xfrm>
        </p:spPr>
        <p:txBody>
          <a:bodyPr/>
          <a:lstStyle/>
          <a:p>
            <a:r>
              <a:rPr lang="en-US" noProof="1"/>
              <a:t>Pellentesque nec ipsum at lacus ullamcorper fermentum. Maecenas aliquam mauris</a:t>
            </a:r>
          </a:p>
          <a:p>
            <a:endParaRPr lang="en-US" noProof="1"/>
          </a:p>
          <a:p>
            <a:r>
              <a:rPr lang="en-US" noProof="1"/>
              <a:t>Lectus, at placerat velit </a:t>
            </a:r>
          </a:p>
          <a:p>
            <a:r>
              <a:rPr lang="en-US" noProof="1"/>
              <a:t>aliquet nec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CFA870AC-EBBC-445A-BDC6-5BCA3C99A1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LINKEDIN</a:t>
            </a:r>
            <a:endParaRPr lang="ro-RO"/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67B2C994-D57E-4A97-ACBF-56957FB8AC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755 Connections</a:t>
            </a:r>
            <a:endParaRPr lang="ro-RO"/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EC513EB2-968B-4C4A-B6D1-5B7F4186BF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52326" y="4982891"/>
            <a:ext cx="2190043" cy="1200329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1"/>
              <a:t>At vero eos et accusamus et iusto odio dignissimos ducimus qui blanditiis praesentium. </a:t>
            </a:r>
          </a:p>
          <a:p>
            <a:endParaRPr lang="en-US" noProof="1"/>
          </a:p>
          <a:p>
            <a:r>
              <a:rPr lang="en-US" noProof="1"/>
              <a:t>Et accusamus et iusto odio dignissimos</a:t>
            </a:r>
          </a:p>
        </p:txBody>
      </p:sp>
      <p:sp>
        <p:nvSpPr>
          <p:cNvPr id="75" name="AutoShape 1">
            <a:extLst>
              <a:ext uri="{FF2B5EF4-FFF2-40B4-BE49-F238E27FC236}">
                <a16:creationId xmlns="" xmlns:a16="http://schemas.microsoft.com/office/drawing/2014/main" id="{CD1C8628-082F-4657-BB7F-52BA12E851AF}"/>
              </a:ext>
            </a:extLst>
          </p:cNvPr>
          <p:cNvSpPr>
            <a:spLocks/>
          </p:cNvSpPr>
          <p:nvPr/>
        </p:nvSpPr>
        <p:spPr bwMode="auto">
          <a:xfrm rot="4672002">
            <a:off x="1066180" y="2190610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6" name="AutoShape 1">
            <a:extLst>
              <a:ext uri="{FF2B5EF4-FFF2-40B4-BE49-F238E27FC236}">
                <a16:creationId xmlns="" xmlns:a16="http://schemas.microsoft.com/office/drawing/2014/main" id="{7E6B75EC-86A4-493E-A3A7-6EFD169E8E81}"/>
              </a:ext>
            </a:extLst>
          </p:cNvPr>
          <p:cNvSpPr>
            <a:spLocks/>
          </p:cNvSpPr>
          <p:nvPr/>
        </p:nvSpPr>
        <p:spPr bwMode="auto">
          <a:xfrm rot="6300000">
            <a:off x="1084624" y="2241052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8" name="AutoShape 1">
            <a:extLst>
              <a:ext uri="{FF2B5EF4-FFF2-40B4-BE49-F238E27FC236}">
                <a16:creationId xmlns="" xmlns:a16="http://schemas.microsoft.com/office/drawing/2014/main" id="{ACCC7F02-3654-4D69-A8E4-122A7A771670}"/>
              </a:ext>
            </a:extLst>
          </p:cNvPr>
          <p:cNvSpPr>
            <a:spLocks/>
          </p:cNvSpPr>
          <p:nvPr/>
        </p:nvSpPr>
        <p:spPr bwMode="auto">
          <a:xfrm rot="4672002">
            <a:off x="3647455" y="2170057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79" name="AutoShape 1">
            <a:extLst>
              <a:ext uri="{FF2B5EF4-FFF2-40B4-BE49-F238E27FC236}">
                <a16:creationId xmlns="" xmlns:a16="http://schemas.microsoft.com/office/drawing/2014/main" id="{CD6787ED-1627-4C09-96F0-23037BA47221}"/>
              </a:ext>
            </a:extLst>
          </p:cNvPr>
          <p:cNvSpPr>
            <a:spLocks/>
          </p:cNvSpPr>
          <p:nvPr/>
        </p:nvSpPr>
        <p:spPr bwMode="auto">
          <a:xfrm rot="6300000">
            <a:off x="3665899" y="2220499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1" name="AutoShape 1">
            <a:extLst>
              <a:ext uri="{FF2B5EF4-FFF2-40B4-BE49-F238E27FC236}">
                <a16:creationId xmlns="" xmlns:a16="http://schemas.microsoft.com/office/drawing/2014/main" id="{88FFAD84-27C5-4262-83A1-3DCE7B63C60F}"/>
              </a:ext>
            </a:extLst>
          </p:cNvPr>
          <p:cNvSpPr>
            <a:spLocks/>
          </p:cNvSpPr>
          <p:nvPr/>
        </p:nvSpPr>
        <p:spPr bwMode="auto">
          <a:xfrm rot="4672002">
            <a:off x="6228730" y="2149504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2" name="AutoShape 1">
            <a:extLst>
              <a:ext uri="{FF2B5EF4-FFF2-40B4-BE49-F238E27FC236}">
                <a16:creationId xmlns="" xmlns:a16="http://schemas.microsoft.com/office/drawing/2014/main" id="{FFD151FD-6867-4045-8D84-6A698151EA27}"/>
              </a:ext>
            </a:extLst>
          </p:cNvPr>
          <p:cNvSpPr>
            <a:spLocks/>
          </p:cNvSpPr>
          <p:nvPr/>
        </p:nvSpPr>
        <p:spPr bwMode="auto">
          <a:xfrm rot="6300000">
            <a:off x="6247174" y="2199946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4" name="AutoShape 1">
            <a:extLst>
              <a:ext uri="{FF2B5EF4-FFF2-40B4-BE49-F238E27FC236}">
                <a16:creationId xmlns="" xmlns:a16="http://schemas.microsoft.com/office/drawing/2014/main" id="{4BFF8232-5C59-4EC6-B723-0469638D6915}"/>
              </a:ext>
            </a:extLst>
          </p:cNvPr>
          <p:cNvSpPr>
            <a:spLocks/>
          </p:cNvSpPr>
          <p:nvPr/>
        </p:nvSpPr>
        <p:spPr bwMode="auto">
          <a:xfrm rot="4672002">
            <a:off x="8810005" y="2128951"/>
            <a:ext cx="1772317" cy="17264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5" name="AutoShape 1">
            <a:extLst>
              <a:ext uri="{FF2B5EF4-FFF2-40B4-BE49-F238E27FC236}">
                <a16:creationId xmlns="" xmlns:a16="http://schemas.microsoft.com/office/drawing/2014/main" id="{43179E6B-5947-4A6D-BBCC-19197FE6A7F1}"/>
              </a:ext>
            </a:extLst>
          </p:cNvPr>
          <p:cNvSpPr>
            <a:spLocks/>
          </p:cNvSpPr>
          <p:nvPr/>
        </p:nvSpPr>
        <p:spPr bwMode="auto">
          <a:xfrm rot="6300000">
            <a:off x="8828449" y="2179393"/>
            <a:ext cx="1762856" cy="171722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7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B00982"/>
              </a:solidFill>
            </a:endParaRPr>
          </a:p>
        </p:txBody>
      </p:sp>
      <p:sp>
        <p:nvSpPr>
          <p:cNvPr id="86" name="Freeform 5">
            <a:extLst>
              <a:ext uri="{FF2B5EF4-FFF2-40B4-BE49-F238E27FC236}">
                <a16:creationId xmlns="" xmlns:a16="http://schemas.microsoft.com/office/drawing/2014/main" id="{C2DB036A-3FEA-40B1-AE24-C46542E3A43B}"/>
              </a:ext>
            </a:extLst>
          </p:cNvPr>
          <p:cNvSpPr>
            <a:spLocks noEditPoints="1"/>
          </p:cNvSpPr>
          <p:nvPr/>
        </p:nvSpPr>
        <p:spPr bwMode="auto">
          <a:xfrm>
            <a:off x="9404848" y="2721292"/>
            <a:ext cx="543117" cy="540211"/>
          </a:xfrm>
          <a:custGeom>
            <a:avLst/>
            <a:gdLst>
              <a:gd name="T0" fmla="*/ 933 w 3609"/>
              <a:gd name="T1" fmla="*/ 3600 h 3600"/>
              <a:gd name="T2" fmla="*/ 57 w 3609"/>
              <a:gd name="T3" fmla="*/ 3600 h 3600"/>
              <a:gd name="T4" fmla="*/ 57 w 3609"/>
              <a:gd name="T5" fmla="*/ 1142 h 3600"/>
              <a:gd name="T6" fmla="*/ 933 w 3609"/>
              <a:gd name="T7" fmla="*/ 1142 h 3600"/>
              <a:gd name="T8" fmla="*/ 933 w 3609"/>
              <a:gd name="T9" fmla="*/ 3600 h 3600"/>
              <a:gd name="T10" fmla="*/ 217 w 3609"/>
              <a:gd name="T11" fmla="*/ 3440 h 3600"/>
              <a:gd name="T12" fmla="*/ 772 w 3609"/>
              <a:gd name="T13" fmla="*/ 3440 h 3600"/>
              <a:gd name="T14" fmla="*/ 772 w 3609"/>
              <a:gd name="T15" fmla="*/ 1303 h 3600"/>
              <a:gd name="T16" fmla="*/ 217 w 3609"/>
              <a:gd name="T17" fmla="*/ 1303 h 3600"/>
              <a:gd name="T18" fmla="*/ 217 w 3609"/>
              <a:gd name="T19" fmla="*/ 3440 h 3600"/>
              <a:gd name="T20" fmla="*/ 495 w 3609"/>
              <a:gd name="T21" fmla="*/ 989 h 3600"/>
              <a:gd name="T22" fmla="*/ 0 w 3609"/>
              <a:gd name="T23" fmla="*/ 494 h 3600"/>
              <a:gd name="T24" fmla="*/ 495 w 3609"/>
              <a:gd name="T25" fmla="*/ 0 h 3600"/>
              <a:gd name="T26" fmla="*/ 989 w 3609"/>
              <a:gd name="T27" fmla="*/ 494 h 3600"/>
              <a:gd name="T28" fmla="*/ 495 w 3609"/>
              <a:gd name="T29" fmla="*/ 989 h 3600"/>
              <a:gd name="T30" fmla="*/ 495 w 3609"/>
              <a:gd name="T31" fmla="*/ 161 h 3600"/>
              <a:gd name="T32" fmla="*/ 161 w 3609"/>
              <a:gd name="T33" fmla="*/ 494 h 3600"/>
              <a:gd name="T34" fmla="*/ 495 w 3609"/>
              <a:gd name="T35" fmla="*/ 828 h 3600"/>
              <a:gd name="T36" fmla="*/ 829 w 3609"/>
              <a:gd name="T37" fmla="*/ 494 h 3600"/>
              <a:gd name="T38" fmla="*/ 495 w 3609"/>
              <a:gd name="T39" fmla="*/ 161 h 3600"/>
              <a:gd name="T40" fmla="*/ 3609 w 3609"/>
              <a:gd name="T41" fmla="*/ 3600 h 3600"/>
              <a:gd name="T42" fmla="*/ 2734 w 3609"/>
              <a:gd name="T43" fmla="*/ 3600 h 3600"/>
              <a:gd name="T44" fmla="*/ 2734 w 3609"/>
              <a:gd name="T45" fmla="*/ 2403 h 3600"/>
              <a:gd name="T46" fmla="*/ 2443 w 3609"/>
              <a:gd name="T47" fmla="*/ 1874 h 3600"/>
              <a:gd name="T48" fmla="*/ 2095 w 3609"/>
              <a:gd name="T49" fmla="*/ 2384 h 3600"/>
              <a:gd name="T50" fmla="*/ 2095 w 3609"/>
              <a:gd name="T51" fmla="*/ 3600 h 3600"/>
              <a:gd name="T52" fmla="*/ 1220 w 3609"/>
              <a:gd name="T53" fmla="*/ 3600 h 3600"/>
              <a:gd name="T54" fmla="*/ 1220 w 3609"/>
              <a:gd name="T55" fmla="*/ 1142 h 3600"/>
              <a:gd name="T56" fmla="*/ 2066 w 3609"/>
              <a:gd name="T57" fmla="*/ 1142 h 3600"/>
              <a:gd name="T58" fmla="*/ 2066 w 3609"/>
              <a:gd name="T59" fmla="*/ 1316 h 3600"/>
              <a:gd name="T60" fmla="*/ 2671 w 3609"/>
              <a:gd name="T61" fmla="*/ 1085 h 3600"/>
              <a:gd name="T62" fmla="*/ 3609 w 3609"/>
              <a:gd name="T63" fmla="*/ 2260 h 3600"/>
              <a:gd name="T64" fmla="*/ 3609 w 3609"/>
              <a:gd name="T65" fmla="*/ 3600 h 3600"/>
              <a:gd name="T66" fmla="*/ 3609 w 3609"/>
              <a:gd name="T67" fmla="*/ 3600 h 3600"/>
              <a:gd name="T68" fmla="*/ 2895 w 3609"/>
              <a:gd name="T69" fmla="*/ 3440 h 3600"/>
              <a:gd name="T70" fmla="*/ 3448 w 3609"/>
              <a:gd name="T71" fmla="*/ 3440 h 3600"/>
              <a:gd name="T72" fmla="*/ 3448 w 3609"/>
              <a:gd name="T73" fmla="*/ 2260 h 3600"/>
              <a:gd name="T74" fmla="*/ 2671 w 3609"/>
              <a:gd name="T75" fmla="*/ 1246 h 3600"/>
              <a:gd name="T76" fmla="*/ 2066 w 3609"/>
              <a:gd name="T77" fmla="*/ 1574 h 3600"/>
              <a:gd name="T78" fmla="*/ 2044 w 3609"/>
              <a:gd name="T79" fmla="*/ 1617 h 3600"/>
              <a:gd name="T80" fmla="*/ 1905 w 3609"/>
              <a:gd name="T81" fmla="*/ 1617 h 3600"/>
              <a:gd name="T82" fmla="*/ 1905 w 3609"/>
              <a:gd name="T83" fmla="*/ 1303 h 3600"/>
              <a:gd name="T84" fmla="*/ 1381 w 3609"/>
              <a:gd name="T85" fmla="*/ 1303 h 3600"/>
              <a:gd name="T86" fmla="*/ 1381 w 3609"/>
              <a:gd name="T87" fmla="*/ 3440 h 3600"/>
              <a:gd name="T88" fmla="*/ 1934 w 3609"/>
              <a:gd name="T89" fmla="*/ 3440 h 3600"/>
              <a:gd name="T90" fmla="*/ 1934 w 3609"/>
              <a:gd name="T91" fmla="*/ 2384 h 3600"/>
              <a:gd name="T92" fmla="*/ 2443 w 3609"/>
              <a:gd name="T93" fmla="*/ 1713 h 3600"/>
              <a:gd name="T94" fmla="*/ 2895 w 3609"/>
              <a:gd name="T95" fmla="*/ 2403 h 3600"/>
              <a:gd name="T96" fmla="*/ 2895 w 3609"/>
              <a:gd name="T97" fmla="*/ 3440 h 3600"/>
              <a:gd name="T98" fmla="*/ 2895 w 3609"/>
              <a:gd name="T99" fmla="*/ 344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609" h="3600">
                <a:moveTo>
                  <a:pt x="933" y="3600"/>
                </a:moveTo>
                <a:lnTo>
                  <a:pt x="57" y="3600"/>
                </a:lnTo>
                <a:lnTo>
                  <a:pt x="57" y="1142"/>
                </a:lnTo>
                <a:lnTo>
                  <a:pt x="933" y="1142"/>
                </a:lnTo>
                <a:lnTo>
                  <a:pt x="933" y="3600"/>
                </a:lnTo>
                <a:close/>
                <a:moveTo>
                  <a:pt x="217" y="3440"/>
                </a:moveTo>
                <a:lnTo>
                  <a:pt x="772" y="3440"/>
                </a:lnTo>
                <a:lnTo>
                  <a:pt x="772" y="1303"/>
                </a:lnTo>
                <a:lnTo>
                  <a:pt x="217" y="1303"/>
                </a:lnTo>
                <a:lnTo>
                  <a:pt x="217" y="3440"/>
                </a:lnTo>
                <a:close/>
                <a:moveTo>
                  <a:pt x="495" y="989"/>
                </a:moveTo>
                <a:cubicBezTo>
                  <a:pt x="222" y="989"/>
                  <a:pt x="0" y="767"/>
                  <a:pt x="0" y="494"/>
                </a:cubicBezTo>
                <a:cubicBezTo>
                  <a:pt x="0" y="222"/>
                  <a:pt x="222" y="0"/>
                  <a:pt x="495" y="0"/>
                </a:cubicBezTo>
                <a:cubicBezTo>
                  <a:pt x="768" y="0"/>
                  <a:pt x="989" y="222"/>
                  <a:pt x="989" y="494"/>
                </a:cubicBezTo>
                <a:cubicBezTo>
                  <a:pt x="989" y="767"/>
                  <a:pt x="768" y="989"/>
                  <a:pt x="495" y="989"/>
                </a:cubicBezTo>
                <a:close/>
                <a:moveTo>
                  <a:pt x="495" y="161"/>
                </a:moveTo>
                <a:cubicBezTo>
                  <a:pt x="311" y="161"/>
                  <a:pt x="161" y="311"/>
                  <a:pt x="161" y="494"/>
                </a:cubicBezTo>
                <a:cubicBezTo>
                  <a:pt x="161" y="678"/>
                  <a:pt x="311" y="828"/>
                  <a:pt x="495" y="828"/>
                </a:cubicBezTo>
                <a:cubicBezTo>
                  <a:pt x="679" y="828"/>
                  <a:pt x="829" y="678"/>
                  <a:pt x="829" y="494"/>
                </a:cubicBezTo>
                <a:cubicBezTo>
                  <a:pt x="829" y="311"/>
                  <a:pt x="679" y="161"/>
                  <a:pt x="495" y="161"/>
                </a:cubicBezTo>
                <a:close/>
                <a:moveTo>
                  <a:pt x="3609" y="3600"/>
                </a:moveTo>
                <a:lnTo>
                  <a:pt x="2734" y="3600"/>
                </a:lnTo>
                <a:lnTo>
                  <a:pt x="2734" y="2403"/>
                </a:lnTo>
                <a:cubicBezTo>
                  <a:pt x="2734" y="2045"/>
                  <a:pt x="2691" y="1874"/>
                  <a:pt x="2443" y="1874"/>
                </a:cubicBezTo>
                <a:cubicBezTo>
                  <a:pt x="2192" y="1874"/>
                  <a:pt x="2095" y="2017"/>
                  <a:pt x="2095" y="2384"/>
                </a:cubicBezTo>
                <a:lnTo>
                  <a:pt x="2095" y="3600"/>
                </a:lnTo>
                <a:lnTo>
                  <a:pt x="1220" y="3600"/>
                </a:lnTo>
                <a:lnTo>
                  <a:pt x="1220" y="1142"/>
                </a:lnTo>
                <a:lnTo>
                  <a:pt x="2066" y="1142"/>
                </a:lnTo>
                <a:lnTo>
                  <a:pt x="2066" y="1316"/>
                </a:lnTo>
                <a:cubicBezTo>
                  <a:pt x="2201" y="1189"/>
                  <a:pt x="2405" y="1085"/>
                  <a:pt x="2671" y="1085"/>
                </a:cubicBezTo>
                <a:cubicBezTo>
                  <a:pt x="3497" y="1085"/>
                  <a:pt x="3609" y="1679"/>
                  <a:pt x="3609" y="2260"/>
                </a:cubicBezTo>
                <a:lnTo>
                  <a:pt x="3609" y="3600"/>
                </a:lnTo>
                <a:lnTo>
                  <a:pt x="3609" y="3600"/>
                </a:lnTo>
                <a:close/>
                <a:moveTo>
                  <a:pt x="2895" y="3440"/>
                </a:moveTo>
                <a:lnTo>
                  <a:pt x="3448" y="3440"/>
                </a:lnTo>
                <a:lnTo>
                  <a:pt x="3448" y="2260"/>
                </a:lnTo>
                <a:cubicBezTo>
                  <a:pt x="3448" y="1634"/>
                  <a:pt x="3318" y="1246"/>
                  <a:pt x="2671" y="1246"/>
                </a:cubicBezTo>
                <a:cubicBezTo>
                  <a:pt x="2353" y="1246"/>
                  <a:pt x="2146" y="1423"/>
                  <a:pt x="2066" y="1574"/>
                </a:cubicBezTo>
                <a:lnTo>
                  <a:pt x="2044" y="1617"/>
                </a:lnTo>
                <a:lnTo>
                  <a:pt x="1905" y="1617"/>
                </a:lnTo>
                <a:lnTo>
                  <a:pt x="1905" y="1303"/>
                </a:lnTo>
                <a:lnTo>
                  <a:pt x="1381" y="1303"/>
                </a:lnTo>
                <a:lnTo>
                  <a:pt x="1381" y="3440"/>
                </a:lnTo>
                <a:lnTo>
                  <a:pt x="1934" y="3440"/>
                </a:lnTo>
                <a:lnTo>
                  <a:pt x="1934" y="2384"/>
                </a:lnTo>
                <a:cubicBezTo>
                  <a:pt x="1934" y="2200"/>
                  <a:pt x="1934" y="1713"/>
                  <a:pt x="2443" y="1713"/>
                </a:cubicBezTo>
                <a:cubicBezTo>
                  <a:pt x="2895" y="1713"/>
                  <a:pt x="2895" y="2162"/>
                  <a:pt x="2895" y="2403"/>
                </a:cubicBezTo>
                <a:lnTo>
                  <a:pt x="2895" y="3440"/>
                </a:lnTo>
                <a:lnTo>
                  <a:pt x="2895" y="34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grpSp>
        <p:nvGrpSpPr>
          <p:cNvPr id="87" name="Group 12">
            <a:extLst>
              <a:ext uri="{FF2B5EF4-FFF2-40B4-BE49-F238E27FC236}">
                <a16:creationId xmlns="" xmlns:a16="http://schemas.microsoft.com/office/drawing/2014/main" id="{7FD2FA9F-5C7B-4659-98C9-7F15EE9E19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1649" y="2756940"/>
            <a:ext cx="554215" cy="552674"/>
            <a:chOff x="1674" y="0"/>
            <a:chExt cx="4315" cy="4303"/>
          </a:xfrm>
          <a:solidFill>
            <a:schemeClr val="bg1"/>
          </a:solidFill>
        </p:grpSpPr>
        <p:sp>
          <p:nvSpPr>
            <p:cNvPr id="88" name="Freeform 13">
              <a:extLst>
                <a:ext uri="{FF2B5EF4-FFF2-40B4-BE49-F238E27FC236}">
                  <a16:creationId xmlns="" xmlns:a16="http://schemas.microsoft.com/office/drawing/2014/main" id="{7982430F-3AB6-4A3B-B190-A4AD66D7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" y="0"/>
              <a:ext cx="4315" cy="4303"/>
            </a:xfrm>
            <a:custGeom>
              <a:avLst/>
              <a:gdLst>
                <a:gd name="T0" fmla="*/ 4668 w 6400"/>
                <a:gd name="T1" fmla="*/ 0 h 6400"/>
                <a:gd name="T2" fmla="*/ 1732 w 6400"/>
                <a:gd name="T3" fmla="*/ 0 h 6400"/>
                <a:gd name="T4" fmla="*/ 0 w 6400"/>
                <a:gd name="T5" fmla="*/ 1732 h 6400"/>
                <a:gd name="T6" fmla="*/ 0 w 6400"/>
                <a:gd name="T7" fmla="*/ 4668 h 6400"/>
                <a:gd name="T8" fmla="*/ 1732 w 6400"/>
                <a:gd name="T9" fmla="*/ 6400 h 6400"/>
                <a:gd name="T10" fmla="*/ 4668 w 6400"/>
                <a:gd name="T11" fmla="*/ 6400 h 6400"/>
                <a:gd name="T12" fmla="*/ 6400 w 6400"/>
                <a:gd name="T13" fmla="*/ 4668 h 6400"/>
                <a:gd name="T14" fmla="*/ 6400 w 6400"/>
                <a:gd name="T15" fmla="*/ 1732 h 6400"/>
                <a:gd name="T16" fmla="*/ 4668 w 6400"/>
                <a:gd name="T17" fmla="*/ 0 h 6400"/>
                <a:gd name="T18" fmla="*/ 6025 w 6400"/>
                <a:gd name="T19" fmla="*/ 4668 h 6400"/>
                <a:gd name="T20" fmla="*/ 4668 w 6400"/>
                <a:gd name="T21" fmla="*/ 6025 h 6400"/>
                <a:gd name="T22" fmla="*/ 1732 w 6400"/>
                <a:gd name="T23" fmla="*/ 6025 h 6400"/>
                <a:gd name="T24" fmla="*/ 375 w 6400"/>
                <a:gd name="T25" fmla="*/ 4668 h 6400"/>
                <a:gd name="T26" fmla="*/ 375 w 6400"/>
                <a:gd name="T27" fmla="*/ 1732 h 6400"/>
                <a:gd name="T28" fmla="*/ 1732 w 6400"/>
                <a:gd name="T29" fmla="*/ 375 h 6400"/>
                <a:gd name="T30" fmla="*/ 4668 w 6400"/>
                <a:gd name="T31" fmla="*/ 375 h 6400"/>
                <a:gd name="T32" fmla="*/ 6025 w 6400"/>
                <a:gd name="T33" fmla="*/ 1732 h 6400"/>
                <a:gd name="T34" fmla="*/ 6025 w 6400"/>
                <a:gd name="T35" fmla="*/ 4668 h 6400"/>
                <a:gd name="T36" fmla="*/ 6025 w 6400"/>
                <a:gd name="T37" fmla="*/ 4668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00" h="6400">
                  <a:moveTo>
                    <a:pt x="4668" y="0"/>
                  </a:moveTo>
                  <a:lnTo>
                    <a:pt x="1732" y="0"/>
                  </a:lnTo>
                  <a:cubicBezTo>
                    <a:pt x="777" y="0"/>
                    <a:pt x="0" y="777"/>
                    <a:pt x="0" y="1732"/>
                  </a:cubicBezTo>
                  <a:lnTo>
                    <a:pt x="0" y="4668"/>
                  </a:lnTo>
                  <a:cubicBezTo>
                    <a:pt x="0" y="5623"/>
                    <a:pt x="777" y="6400"/>
                    <a:pt x="1732" y="6400"/>
                  </a:cubicBezTo>
                  <a:lnTo>
                    <a:pt x="4668" y="6400"/>
                  </a:lnTo>
                  <a:cubicBezTo>
                    <a:pt x="5623" y="6400"/>
                    <a:pt x="6400" y="5623"/>
                    <a:pt x="6400" y="4668"/>
                  </a:cubicBezTo>
                  <a:lnTo>
                    <a:pt x="6400" y="1732"/>
                  </a:lnTo>
                  <a:cubicBezTo>
                    <a:pt x="6400" y="777"/>
                    <a:pt x="5623" y="0"/>
                    <a:pt x="4668" y="0"/>
                  </a:cubicBezTo>
                  <a:close/>
                  <a:moveTo>
                    <a:pt x="6025" y="4668"/>
                  </a:moveTo>
                  <a:cubicBezTo>
                    <a:pt x="6025" y="5416"/>
                    <a:pt x="5416" y="6025"/>
                    <a:pt x="4668" y="6025"/>
                  </a:cubicBezTo>
                  <a:lnTo>
                    <a:pt x="1732" y="6025"/>
                  </a:lnTo>
                  <a:cubicBezTo>
                    <a:pt x="984" y="6025"/>
                    <a:pt x="375" y="5416"/>
                    <a:pt x="375" y="4668"/>
                  </a:cubicBezTo>
                  <a:lnTo>
                    <a:pt x="375" y="1732"/>
                  </a:lnTo>
                  <a:cubicBezTo>
                    <a:pt x="375" y="984"/>
                    <a:pt x="984" y="375"/>
                    <a:pt x="1732" y="375"/>
                  </a:cubicBezTo>
                  <a:lnTo>
                    <a:pt x="4668" y="375"/>
                  </a:lnTo>
                  <a:cubicBezTo>
                    <a:pt x="5416" y="375"/>
                    <a:pt x="6025" y="984"/>
                    <a:pt x="6025" y="1732"/>
                  </a:cubicBezTo>
                  <a:lnTo>
                    <a:pt x="6025" y="4668"/>
                  </a:lnTo>
                  <a:close/>
                  <a:moveTo>
                    <a:pt x="6025" y="4668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89" name="Freeform 14">
              <a:extLst>
                <a:ext uri="{FF2B5EF4-FFF2-40B4-BE49-F238E27FC236}">
                  <a16:creationId xmlns="" xmlns:a16="http://schemas.microsoft.com/office/drawing/2014/main" id="{B18B956C-99E5-41DE-99DD-86ED8526E2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" y="975"/>
              <a:ext cx="2360" cy="2353"/>
            </a:xfrm>
            <a:custGeom>
              <a:avLst/>
              <a:gdLst>
                <a:gd name="T0" fmla="*/ 1750 w 3500"/>
                <a:gd name="T1" fmla="*/ 0 h 3500"/>
                <a:gd name="T2" fmla="*/ 0 w 3500"/>
                <a:gd name="T3" fmla="*/ 1750 h 3500"/>
                <a:gd name="T4" fmla="*/ 1750 w 3500"/>
                <a:gd name="T5" fmla="*/ 3500 h 3500"/>
                <a:gd name="T6" fmla="*/ 3500 w 3500"/>
                <a:gd name="T7" fmla="*/ 1750 h 3500"/>
                <a:gd name="T8" fmla="*/ 1750 w 3500"/>
                <a:gd name="T9" fmla="*/ 0 h 3500"/>
                <a:gd name="T10" fmla="*/ 1750 w 3500"/>
                <a:gd name="T11" fmla="*/ 3125 h 3500"/>
                <a:gd name="T12" fmla="*/ 375 w 3500"/>
                <a:gd name="T13" fmla="*/ 1750 h 3500"/>
                <a:gd name="T14" fmla="*/ 1750 w 3500"/>
                <a:gd name="T15" fmla="*/ 375 h 3500"/>
                <a:gd name="T16" fmla="*/ 3125 w 3500"/>
                <a:gd name="T17" fmla="*/ 1750 h 3500"/>
                <a:gd name="T18" fmla="*/ 1750 w 3500"/>
                <a:gd name="T19" fmla="*/ 3125 h 3500"/>
                <a:gd name="T20" fmla="*/ 1750 w 3500"/>
                <a:gd name="T21" fmla="*/ 3125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0" h="3500">
                  <a:moveTo>
                    <a:pt x="1750" y="0"/>
                  </a:moveTo>
                  <a:cubicBezTo>
                    <a:pt x="785" y="0"/>
                    <a:pt x="0" y="785"/>
                    <a:pt x="0" y="1750"/>
                  </a:cubicBezTo>
                  <a:cubicBezTo>
                    <a:pt x="0" y="2715"/>
                    <a:pt x="785" y="3500"/>
                    <a:pt x="1750" y="3500"/>
                  </a:cubicBezTo>
                  <a:cubicBezTo>
                    <a:pt x="2715" y="3500"/>
                    <a:pt x="3500" y="2715"/>
                    <a:pt x="3500" y="1750"/>
                  </a:cubicBezTo>
                  <a:cubicBezTo>
                    <a:pt x="3500" y="785"/>
                    <a:pt x="2715" y="0"/>
                    <a:pt x="1750" y="0"/>
                  </a:cubicBezTo>
                  <a:close/>
                  <a:moveTo>
                    <a:pt x="1750" y="3125"/>
                  </a:moveTo>
                  <a:cubicBezTo>
                    <a:pt x="992" y="3125"/>
                    <a:pt x="375" y="2508"/>
                    <a:pt x="375" y="1750"/>
                  </a:cubicBezTo>
                  <a:cubicBezTo>
                    <a:pt x="375" y="992"/>
                    <a:pt x="992" y="375"/>
                    <a:pt x="1750" y="375"/>
                  </a:cubicBezTo>
                  <a:cubicBezTo>
                    <a:pt x="2508" y="375"/>
                    <a:pt x="3125" y="992"/>
                    <a:pt x="3125" y="1750"/>
                  </a:cubicBezTo>
                  <a:cubicBezTo>
                    <a:pt x="3125" y="2508"/>
                    <a:pt x="2508" y="3125"/>
                    <a:pt x="1750" y="3125"/>
                  </a:cubicBezTo>
                  <a:close/>
                  <a:moveTo>
                    <a:pt x="1750" y="3125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  <p:sp>
          <p:nvSpPr>
            <p:cNvPr id="90" name="Freeform 15">
              <a:extLst>
                <a:ext uri="{FF2B5EF4-FFF2-40B4-BE49-F238E27FC236}">
                  <a16:creationId xmlns="" xmlns:a16="http://schemas.microsoft.com/office/drawing/2014/main" id="{FFD6A9D5-12B7-4415-9F78-E066EEF7D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1" y="557"/>
              <a:ext cx="697" cy="696"/>
            </a:xfrm>
            <a:custGeom>
              <a:avLst/>
              <a:gdLst>
                <a:gd name="T0" fmla="*/ 517 w 1034"/>
                <a:gd name="T1" fmla="*/ 0 h 1034"/>
                <a:gd name="T2" fmla="*/ 0 w 1034"/>
                <a:gd name="T3" fmla="*/ 517 h 1034"/>
                <a:gd name="T4" fmla="*/ 517 w 1034"/>
                <a:gd name="T5" fmla="*/ 1034 h 1034"/>
                <a:gd name="T6" fmla="*/ 1034 w 1034"/>
                <a:gd name="T7" fmla="*/ 517 h 1034"/>
                <a:gd name="T8" fmla="*/ 517 w 1034"/>
                <a:gd name="T9" fmla="*/ 0 h 1034"/>
                <a:gd name="T10" fmla="*/ 517 w 1034"/>
                <a:gd name="T11" fmla="*/ 659 h 1034"/>
                <a:gd name="T12" fmla="*/ 375 w 1034"/>
                <a:gd name="T13" fmla="*/ 517 h 1034"/>
                <a:gd name="T14" fmla="*/ 517 w 1034"/>
                <a:gd name="T15" fmla="*/ 375 h 1034"/>
                <a:gd name="T16" fmla="*/ 659 w 1034"/>
                <a:gd name="T17" fmla="*/ 517 h 1034"/>
                <a:gd name="T18" fmla="*/ 517 w 1034"/>
                <a:gd name="T19" fmla="*/ 659 h 1034"/>
                <a:gd name="T20" fmla="*/ 517 w 1034"/>
                <a:gd name="T21" fmla="*/ 659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4" h="1034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cubicBezTo>
                    <a:pt x="0" y="802"/>
                    <a:pt x="232" y="1034"/>
                    <a:pt x="517" y="1034"/>
                  </a:cubicBezTo>
                  <a:cubicBezTo>
                    <a:pt x="802" y="1034"/>
                    <a:pt x="1034" y="802"/>
                    <a:pt x="1034" y="517"/>
                  </a:cubicBezTo>
                  <a:cubicBezTo>
                    <a:pt x="1034" y="231"/>
                    <a:pt x="802" y="0"/>
                    <a:pt x="517" y="0"/>
                  </a:cubicBezTo>
                  <a:close/>
                  <a:moveTo>
                    <a:pt x="517" y="659"/>
                  </a:moveTo>
                  <a:cubicBezTo>
                    <a:pt x="439" y="659"/>
                    <a:pt x="375" y="595"/>
                    <a:pt x="375" y="517"/>
                  </a:cubicBezTo>
                  <a:cubicBezTo>
                    <a:pt x="375" y="438"/>
                    <a:pt x="439" y="375"/>
                    <a:pt x="517" y="375"/>
                  </a:cubicBezTo>
                  <a:cubicBezTo>
                    <a:pt x="595" y="375"/>
                    <a:pt x="659" y="438"/>
                    <a:pt x="659" y="517"/>
                  </a:cubicBezTo>
                  <a:cubicBezTo>
                    <a:pt x="659" y="595"/>
                    <a:pt x="595" y="659"/>
                    <a:pt x="517" y="659"/>
                  </a:cubicBezTo>
                  <a:close/>
                  <a:moveTo>
                    <a:pt x="517" y="659"/>
                  </a:move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o-RO"/>
            </a:p>
          </p:txBody>
        </p:sp>
      </p:grpSp>
      <p:sp>
        <p:nvSpPr>
          <p:cNvPr id="91" name="Freeform 19">
            <a:extLst>
              <a:ext uri="{FF2B5EF4-FFF2-40B4-BE49-F238E27FC236}">
                <a16:creationId xmlns="" xmlns:a16="http://schemas.microsoft.com/office/drawing/2014/main" id="{3C316823-AB56-4EEA-AB08-025A7CBBCBF8}"/>
              </a:ext>
            </a:extLst>
          </p:cNvPr>
          <p:cNvSpPr>
            <a:spLocks noEditPoints="1"/>
          </p:cNvSpPr>
          <p:nvPr/>
        </p:nvSpPr>
        <p:spPr bwMode="auto">
          <a:xfrm>
            <a:off x="1722148" y="2755047"/>
            <a:ext cx="293789" cy="574584"/>
          </a:xfrm>
          <a:custGeom>
            <a:avLst/>
            <a:gdLst>
              <a:gd name="T0" fmla="*/ 1205 w 1841"/>
              <a:gd name="T1" fmla="*/ 3611 h 3611"/>
              <a:gd name="T2" fmla="*/ 428 w 1841"/>
              <a:gd name="T3" fmla="*/ 3611 h 3611"/>
              <a:gd name="T4" fmla="*/ 428 w 1841"/>
              <a:gd name="T5" fmla="*/ 1992 h 3611"/>
              <a:gd name="T6" fmla="*/ 0 w 1841"/>
              <a:gd name="T7" fmla="*/ 1992 h 3611"/>
              <a:gd name="T8" fmla="*/ 0 w 1841"/>
              <a:gd name="T9" fmla="*/ 1248 h 3611"/>
              <a:gd name="T10" fmla="*/ 428 w 1841"/>
              <a:gd name="T11" fmla="*/ 1248 h 3611"/>
              <a:gd name="T12" fmla="*/ 428 w 1841"/>
              <a:gd name="T13" fmla="*/ 831 h 3611"/>
              <a:gd name="T14" fmla="*/ 1344 w 1841"/>
              <a:gd name="T15" fmla="*/ 0 h 3611"/>
              <a:gd name="T16" fmla="*/ 1764 w 1841"/>
              <a:gd name="T17" fmla="*/ 23 h 3611"/>
              <a:gd name="T18" fmla="*/ 1836 w 1841"/>
              <a:gd name="T19" fmla="*/ 33 h 3611"/>
              <a:gd name="T20" fmla="*/ 1819 w 1841"/>
              <a:gd name="T21" fmla="*/ 728 h 3611"/>
              <a:gd name="T22" fmla="*/ 1740 w 1841"/>
              <a:gd name="T23" fmla="*/ 728 h 3611"/>
              <a:gd name="T24" fmla="*/ 1368 w 1841"/>
              <a:gd name="T25" fmla="*/ 726 h 3611"/>
              <a:gd name="T26" fmla="*/ 1205 w 1841"/>
              <a:gd name="T27" fmla="*/ 903 h 3611"/>
              <a:gd name="T28" fmla="*/ 1205 w 1841"/>
              <a:gd name="T29" fmla="*/ 1249 h 3611"/>
              <a:gd name="T30" fmla="*/ 1841 w 1841"/>
              <a:gd name="T31" fmla="*/ 1249 h 3611"/>
              <a:gd name="T32" fmla="*/ 1806 w 1841"/>
              <a:gd name="T33" fmla="*/ 1992 h 3611"/>
              <a:gd name="T34" fmla="*/ 1205 w 1841"/>
              <a:gd name="T35" fmla="*/ 1992 h 3611"/>
              <a:gd name="T36" fmla="*/ 1205 w 1841"/>
              <a:gd name="T37" fmla="*/ 3611 h 3611"/>
              <a:gd name="T38" fmla="*/ 588 w 1841"/>
              <a:gd name="T39" fmla="*/ 3450 h 3611"/>
              <a:gd name="T40" fmla="*/ 1044 w 1841"/>
              <a:gd name="T41" fmla="*/ 3450 h 3611"/>
              <a:gd name="T42" fmla="*/ 1044 w 1841"/>
              <a:gd name="T43" fmla="*/ 1831 h 3611"/>
              <a:gd name="T44" fmla="*/ 1652 w 1841"/>
              <a:gd name="T45" fmla="*/ 1831 h 3611"/>
              <a:gd name="T46" fmla="*/ 1672 w 1841"/>
              <a:gd name="T47" fmla="*/ 1409 h 3611"/>
              <a:gd name="T48" fmla="*/ 1044 w 1841"/>
              <a:gd name="T49" fmla="*/ 1409 h 3611"/>
              <a:gd name="T50" fmla="*/ 1044 w 1841"/>
              <a:gd name="T51" fmla="*/ 903 h 3611"/>
              <a:gd name="T52" fmla="*/ 1368 w 1841"/>
              <a:gd name="T53" fmla="*/ 565 h 3611"/>
              <a:gd name="T54" fmla="*/ 1662 w 1841"/>
              <a:gd name="T55" fmla="*/ 566 h 3611"/>
              <a:gd name="T56" fmla="*/ 1671 w 1841"/>
              <a:gd name="T57" fmla="*/ 175 h 3611"/>
              <a:gd name="T58" fmla="*/ 1343 w 1841"/>
              <a:gd name="T59" fmla="*/ 161 h 3611"/>
              <a:gd name="T60" fmla="*/ 588 w 1841"/>
              <a:gd name="T61" fmla="*/ 831 h 3611"/>
              <a:gd name="T62" fmla="*/ 588 w 1841"/>
              <a:gd name="T63" fmla="*/ 1409 h 3611"/>
              <a:gd name="T64" fmla="*/ 160 w 1841"/>
              <a:gd name="T65" fmla="*/ 1409 h 3611"/>
              <a:gd name="T66" fmla="*/ 160 w 1841"/>
              <a:gd name="T67" fmla="*/ 1831 h 3611"/>
              <a:gd name="T68" fmla="*/ 588 w 1841"/>
              <a:gd name="T69" fmla="*/ 1831 h 3611"/>
              <a:gd name="T70" fmla="*/ 588 w 1841"/>
              <a:gd name="T71" fmla="*/ 3450 h 3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1" h="3611">
                <a:moveTo>
                  <a:pt x="1205" y="3611"/>
                </a:moveTo>
                <a:lnTo>
                  <a:pt x="428" y="3611"/>
                </a:lnTo>
                <a:lnTo>
                  <a:pt x="428" y="1992"/>
                </a:lnTo>
                <a:lnTo>
                  <a:pt x="0" y="1992"/>
                </a:lnTo>
                <a:lnTo>
                  <a:pt x="0" y="1248"/>
                </a:lnTo>
                <a:lnTo>
                  <a:pt x="428" y="1248"/>
                </a:lnTo>
                <a:lnTo>
                  <a:pt x="428" y="831"/>
                </a:lnTo>
                <a:cubicBezTo>
                  <a:pt x="428" y="448"/>
                  <a:pt x="667" y="0"/>
                  <a:pt x="1344" y="0"/>
                </a:cubicBezTo>
                <a:cubicBezTo>
                  <a:pt x="1582" y="0"/>
                  <a:pt x="1757" y="22"/>
                  <a:pt x="1764" y="23"/>
                </a:cubicBezTo>
                <a:lnTo>
                  <a:pt x="1836" y="33"/>
                </a:lnTo>
                <a:lnTo>
                  <a:pt x="1819" y="728"/>
                </a:lnTo>
                <a:lnTo>
                  <a:pt x="1740" y="728"/>
                </a:lnTo>
                <a:cubicBezTo>
                  <a:pt x="1739" y="728"/>
                  <a:pt x="1562" y="726"/>
                  <a:pt x="1368" y="726"/>
                </a:cubicBezTo>
                <a:cubicBezTo>
                  <a:pt x="1224" y="726"/>
                  <a:pt x="1205" y="762"/>
                  <a:pt x="1205" y="903"/>
                </a:cubicBezTo>
                <a:lnTo>
                  <a:pt x="1205" y="1249"/>
                </a:lnTo>
                <a:lnTo>
                  <a:pt x="1841" y="1249"/>
                </a:lnTo>
                <a:lnTo>
                  <a:pt x="1806" y="1992"/>
                </a:lnTo>
                <a:lnTo>
                  <a:pt x="1205" y="1992"/>
                </a:lnTo>
                <a:lnTo>
                  <a:pt x="1205" y="3611"/>
                </a:lnTo>
                <a:close/>
                <a:moveTo>
                  <a:pt x="588" y="3450"/>
                </a:moveTo>
                <a:lnTo>
                  <a:pt x="1044" y="3450"/>
                </a:lnTo>
                <a:lnTo>
                  <a:pt x="1044" y="1831"/>
                </a:lnTo>
                <a:lnTo>
                  <a:pt x="1652" y="1831"/>
                </a:lnTo>
                <a:lnTo>
                  <a:pt x="1672" y="1409"/>
                </a:lnTo>
                <a:lnTo>
                  <a:pt x="1044" y="1409"/>
                </a:lnTo>
                <a:lnTo>
                  <a:pt x="1044" y="903"/>
                </a:lnTo>
                <a:cubicBezTo>
                  <a:pt x="1044" y="736"/>
                  <a:pt x="1082" y="565"/>
                  <a:pt x="1368" y="565"/>
                </a:cubicBezTo>
                <a:cubicBezTo>
                  <a:pt x="1483" y="565"/>
                  <a:pt x="1592" y="566"/>
                  <a:pt x="1662" y="566"/>
                </a:cubicBezTo>
                <a:lnTo>
                  <a:pt x="1671" y="175"/>
                </a:lnTo>
                <a:cubicBezTo>
                  <a:pt x="1601" y="169"/>
                  <a:pt x="1483" y="161"/>
                  <a:pt x="1343" y="161"/>
                </a:cubicBezTo>
                <a:cubicBezTo>
                  <a:pt x="787" y="161"/>
                  <a:pt x="588" y="507"/>
                  <a:pt x="588" y="831"/>
                </a:cubicBezTo>
                <a:lnTo>
                  <a:pt x="588" y="1409"/>
                </a:lnTo>
                <a:lnTo>
                  <a:pt x="160" y="1409"/>
                </a:lnTo>
                <a:lnTo>
                  <a:pt x="160" y="1831"/>
                </a:lnTo>
                <a:lnTo>
                  <a:pt x="588" y="1831"/>
                </a:lnTo>
                <a:lnTo>
                  <a:pt x="588" y="345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92" name="Freeform 23">
            <a:extLst>
              <a:ext uri="{FF2B5EF4-FFF2-40B4-BE49-F238E27FC236}">
                <a16:creationId xmlns="" xmlns:a16="http://schemas.microsoft.com/office/drawing/2014/main" id="{27A6F5BB-C782-4717-BEEF-ADC6070D521A}"/>
              </a:ext>
            </a:extLst>
          </p:cNvPr>
          <p:cNvSpPr>
            <a:spLocks noEditPoints="1"/>
          </p:cNvSpPr>
          <p:nvPr/>
        </p:nvSpPr>
        <p:spPr bwMode="auto">
          <a:xfrm>
            <a:off x="6711976" y="2755047"/>
            <a:ext cx="691306" cy="560976"/>
          </a:xfrm>
          <a:custGeom>
            <a:avLst/>
            <a:gdLst>
              <a:gd name="T0" fmla="*/ 6367 w 6411"/>
              <a:gd name="T1" fmla="*/ 597 h 5218"/>
              <a:gd name="T2" fmla="*/ 6237 w 6411"/>
              <a:gd name="T3" fmla="*/ 565 h 5218"/>
              <a:gd name="T4" fmla="*/ 6020 w 6411"/>
              <a:gd name="T5" fmla="*/ 640 h 5218"/>
              <a:gd name="T6" fmla="*/ 6291 w 6411"/>
              <a:gd name="T7" fmla="*/ 174 h 5218"/>
              <a:gd name="T8" fmla="*/ 6270 w 6411"/>
              <a:gd name="T9" fmla="*/ 44 h 5218"/>
              <a:gd name="T10" fmla="*/ 6139 w 6411"/>
              <a:gd name="T11" fmla="*/ 22 h 5218"/>
              <a:gd name="T12" fmla="*/ 5358 w 6411"/>
              <a:gd name="T13" fmla="*/ 326 h 5218"/>
              <a:gd name="T14" fmla="*/ 5337 w 6411"/>
              <a:gd name="T15" fmla="*/ 326 h 5218"/>
              <a:gd name="T16" fmla="*/ 4436 w 6411"/>
              <a:gd name="T17" fmla="*/ 11 h 5218"/>
              <a:gd name="T18" fmla="*/ 3048 w 6411"/>
              <a:gd name="T19" fmla="*/ 1465 h 5218"/>
              <a:gd name="T20" fmla="*/ 3048 w 6411"/>
              <a:gd name="T21" fmla="*/ 1508 h 5218"/>
              <a:gd name="T22" fmla="*/ 629 w 6411"/>
              <a:gd name="T23" fmla="*/ 261 h 5218"/>
              <a:gd name="T24" fmla="*/ 521 w 6411"/>
              <a:gd name="T25" fmla="*/ 152 h 5218"/>
              <a:gd name="T26" fmla="*/ 455 w 6411"/>
              <a:gd name="T27" fmla="*/ 282 h 5218"/>
              <a:gd name="T28" fmla="*/ 770 w 6411"/>
              <a:gd name="T29" fmla="*/ 2061 h 5218"/>
              <a:gd name="T30" fmla="*/ 325 w 6411"/>
              <a:gd name="T31" fmla="*/ 1866 h 5218"/>
              <a:gd name="T32" fmla="*/ 173 w 6411"/>
              <a:gd name="T33" fmla="*/ 1855 h 5218"/>
              <a:gd name="T34" fmla="*/ 119 w 6411"/>
              <a:gd name="T35" fmla="*/ 1996 h 5218"/>
              <a:gd name="T36" fmla="*/ 1063 w 6411"/>
              <a:gd name="T37" fmla="*/ 3168 h 5218"/>
              <a:gd name="T38" fmla="*/ 542 w 6411"/>
              <a:gd name="T39" fmla="*/ 3038 h 5218"/>
              <a:gd name="T40" fmla="*/ 390 w 6411"/>
              <a:gd name="T41" fmla="*/ 3049 h 5218"/>
              <a:gd name="T42" fmla="*/ 347 w 6411"/>
              <a:gd name="T43" fmla="*/ 3190 h 5218"/>
              <a:gd name="T44" fmla="*/ 1529 w 6411"/>
              <a:gd name="T45" fmla="*/ 4112 h 5218"/>
              <a:gd name="T46" fmla="*/ 163 w 6411"/>
              <a:gd name="T47" fmla="*/ 4459 h 5218"/>
              <a:gd name="T48" fmla="*/ 22 w 6411"/>
              <a:gd name="T49" fmla="*/ 4556 h 5218"/>
              <a:gd name="T50" fmla="*/ 65 w 6411"/>
              <a:gd name="T51" fmla="*/ 4719 h 5218"/>
              <a:gd name="T52" fmla="*/ 2397 w 6411"/>
              <a:gd name="T53" fmla="*/ 5218 h 5218"/>
              <a:gd name="T54" fmla="*/ 5868 w 6411"/>
              <a:gd name="T55" fmla="*/ 1421 h 5218"/>
              <a:gd name="T56" fmla="*/ 5868 w 6411"/>
              <a:gd name="T57" fmla="*/ 1389 h 5218"/>
              <a:gd name="T58" fmla="*/ 6400 w 6411"/>
              <a:gd name="T59" fmla="*/ 727 h 5218"/>
              <a:gd name="T60" fmla="*/ 6367 w 6411"/>
              <a:gd name="T61" fmla="*/ 597 h 5218"/>
              <a:gd name="T62" fmla="*/ 5716 w 6411"/>
              <a:gd name="T63" fmla="*/ 1215 h 5218"/>
              <a:gd name="T64" fmla="*/ 5651 w 6411"/>
              <a:gd name="T65" fmla="*/ 1237 h 5218"/>
              <a:gd name="T66" fmla="*/ 5651 w 6411"/>
              <a:gd name="T67" fmla="*/ 1421 h 5218"/>
              <a:gd name="T68" fmla="*/ 2397 w 6411"/>
              <a:gd name="T69" fmla="*/ 5001 h 5218"/>
              <a:gd name="T70" fmla="*/ 390 w 6411"/>
              <a:gd name="T71" fmla="*/ 4665 h 5218"/>
              <a:gd name="T72" fmla="*/ 1909 w 6411"/>
              <a:gd name="T73" fmla="*/ 4112 h 5218"/>
              <a:gd name="T74" fmla="*/ 2180 w 6411"/>
              <a:gd name="T75" fmla="*/ 3916 h 5218"/>
              <a:gd name="T76" fmla="*/ 1855 w 6411"/>
              <a:gd name="T77" fmla="*/ 3916 h 5218"/>
              <a:gd name="T78" fmla="*/ 640 w 6411"/>
              <a:gd name="T79" fmla="*/ 3331 h 5218"/>
              <a:gd name="T80" fmla="*/ 1269 w 6411"/>
              <a:gd name="T81" fmla="*/ 3385 h 5218"/>
              <a:gd name="T82" fmla="*/ 1529 w 6411"/>
              <a:gd name="T83" fmla="*/ 3374 h 5218"/>
              <a:gd name="T84" fmla="*/ 1562 w 6411"/>
              <a:gd name="T85" fmla="*/ 3157 h 5218"/>
              <a:gd name="T86" fmla="*/ 423 w 6411"/>
              <a:gd name="T87" fmla="*/ 2170 h 5218"/>
              <a:gd name="T88" fmla="*/ 1095 w 6411"/>
              <a:gd name="T89" fmla="*/ 2289 h 5218"/>
              <a:gd name="T90" fmla="*/ 1432 w 6411"/>
              <a:gd name="T91" fmla="*/ 2289 h 5218"/>
              <a:gd name="T92" fmla="*/ 1161 w 6411"/>
              <a:gd name="T93" fmla="*/ 2094 h 5218"/>
              <a:gd name="T94" fmla="*/ 586 w 6411"/>
              <a:gd name="T95" fmla="*/ 532 h 5218"/>
              <a:gd name="T96" fmla="*/ 3135 w 6411"/>
              <a:gd name="T97" fmla="*/ 1747 h 5218"/>
              <a:gd name="T98" fmla="*/ 3265 w 6411"/>
              <a:gd name="T99" fmla="*/ 1769 h 5218"/>
              <a:gd name="T100" fmla="*/ 3265 w 6411"/>
              <a:gd name="T101" fmla="*/ 1465 h 5218"/>
              <a:gd name="T102" fmla="*/ 4436 w 6411"/>
              <a:gd name="T103" fmla="*/ 228 h 5218"/>
              <a:gd name="T104" fmla="*/ 5217 w 6411"/>
              <a:gd name="T105" fmla="*/ 510 h 5218"/>
              <a:gd name="T106" fmla="*/ 5413 w 6411"/>
              <a:gd name="T107" fmla="*/ 532 h 5218"/>
              <a:gd name="T108" fmla="*/ 5988 w 6411"/>
              <a:gd name="T109" fmla="*/ 315 h 5218"/>
              <a:gd name="T110" fmla="*/ 5586 w 6411"/>
              <a:gd name="T111" fmla="*/ 771 h 5218"/>
              <a:gd name="T112" fmla="*/ 5554 w 6411"/>
              <a:gd name="T113" fmla="*/ 922 h 5218"/>
              <a:gd name="T114" fmla="*/ 5695 w 6411"/>
              <a:gd name="T115" fmla="*/ 977 h 5218"/>
              <a:gd name="T116" fmla="*/ 6118 w 6411"/>
              <a:gd name="T117" fmla="*/ 836 h 5218"/>
              <a:gd name="T118" fmla="*/ 5716 w 6411"/>
              <a:gd name="T119" fmla="*/ 1215 h 5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11" h="5218">
                <a:moveTo>
                  <a:pt x="6367" y="597"/>
                </a:moveTo>
                <a:cubicBezTo>
                  <a:pt x="6335" y="565"/>
                  <a:pt x="6281" y="554"/>
                  <a:pt x="6237" y="565"/>
                </a:cubicBezTo>
                <a:lnTo>
                  <a:pt x="6020" y="640"/>
                </a:lnTo>
                <a:cubicBezTo>
                  <a:pt x="6150" y="489"/>
                  <a:pt x="6237" y="326"/>
                  <a:pt x="6291" y="174"/>
                </a:cubicBezTo>
                <a:cubicBezTo>
                  <a:pt x="6313" y="120"/>
                  <a:pt x="6302" y="76"/>
                  <a:pt x="6270" y="44"/>
                </a:cubicBezTo>
                <a:cubicBezTo>
                  <a:pt x="6237" y="11"/>
                  <a:pt x="6183" y="0"/>
                  <a:pt x="6139" y="22"/>
                </a:cubicBezTo>
                <a:cubicBezTo>
                  <a:pt x="5836" y="152"/>
                  <a:pt x="5575" y="261"/>
                  <a:pt x="5358" y="326"/>
                </a:cubicBezTo>
                <a:cubicBezTo>
                  <a:pt x="5358" y="337"/>
                  <a:pt x="5348" y="326"/>
                  <a:pt x="5337" y="326"/>
                </a:cubicBezTo>
                <a:cubicBezTo>
                  <a:pt x="5163" y="228"/>
                  <a:pt x="4740" y="11"/>
                  <a:pt x="4436" y="11"/>
                </a:cubicBezTo>
                <a:cubicBezTo>
                  <a:pt x="3666" y="22"/>
                  <a:pt x="3048" y="673"/>
                  <a:pt x="3048" y="1465"/>
                </a:cubicBezTo>
                <a:lnTo>
                  <a:pt x="3048" y="1508"/>
                </a:lnTo>
                <a:cubicBezTo>
                  <a:pt x="1920" y="1291"/>
                  <a:pt x="1302" y="966"/>
                  <a:pt x="629" y="261"/>
                </a:cubicBezTo>
                <a:lnTo>
                  <a:pt x="521" y="152"/>
                </a:lnTo>
                <a:lnTo>
                  <a:pt x="455" y="282"/>
                </a:lnTo>
                <a:cubicBezTo>
                  <a:pt x="87" y="988"/>
                  <a:pt x="347" y="1628"/>
                  <a:pt x="770" y="2061"/>
                </a:cubicBezTo>
                <a:cubicBezTo>
                  <a:pt x="575" y="2029"/>
                  <a:pt x="445" y="1964"/>
                  <a:pt x="325" y="1866"/>
                </a:cubicBezTo>
                <a:cubicBezTo>
                  <a:pt x="282" y="1834"/>
                  <a:pt x="228" y="1823"/>
                  <a:pt x="173" y="1855"/>
                </a:cubicBezTo>
                <a:cubicBezTo>
                  <a:pt x="130" y="1877"/>
                  <a:pt x="108" y="1942"/>
                  <a:pt x="119" y="1996"/>
                </a:cubicBezTo>
                <a:cubicBezTo>
                  <a:pt x="271" y="2506"/>
                  <a:pt x="651" y="2918"/>
                  <a:pt x="1063" y="3168"/>
                </a:cubicBezTo>
                <a:cubicBezTo>
                  <a:pt x="868" y="3168"/>
                  <a:pt x="705" y="3146"/>
                  <a:pt x="542" y="3038"/>
                </a:cubicBezTo>
                <a:cubicBezTo>
                  <a:pt x="499" y="3016"/>
                  <a:pt x="434" y="3016"/>
                  <a:pt x="390" y="3049"/>
                </a:cubicBezTo>
                <a:cubicBezTo>
                  <a:pt x="347" y="3081"/>
                  <a:pt x="325" y="3135"/>
                  <a:pt x="347" y="3190"/>
                </a:cubicBezTo>
                <a:cubicBezTo>
                  <a:pt x="542" y="3743"/>
                  <a:pt x="922" y="4036"/>
                  <a:pt x="1529" y="4112"/>
                </a:cubicBezTo>
                <a:cubicBezTo>
                  <a:pt x="1215" y="4296"/>
                  <a:pt x="803" y="4448"/>
                  <a:pt x="163" y="4459"/>
                </a:cubicBezTo>
                <a:cubicBezTo>
                  <a:pt x="97" y="4459"/>
                  <a:pt x="43" y="4502"/>
                  <a:pt x="22" y="4556"/>
                </a:cubicBezTo>
                <a:cubicBezTo>
                  <a:pt x="0" y="4621"/>
                  <a:pt x="22" y="4676"/>
                  <a:pt x="65" y="4719"/>
                </a:cubicBezTo>
                <a:cubicBezTo>
                  <a:pt x="455" y="5034"/>
                  <a:pt x="1323" y="5218"/>
                  <a:pt x="2397" y="5218"/>
                </a:cubicBezTo>
                <a:cubicBezTo>
                  <a:pt x="4306" y="5218"/>
                  <a:pt x="5868" y="3515"/>
                  <a:pt x="5868" y="1421"/>
                </a:cubicBezTo>
                <a:lnTo>
                  <a:pt x="5868" y="1389"/>
                </a:lnTo>
                <a:cubicBezTo>
                  <a:pt x="6107" y="1270"/>
                  <a:pt x="6302" y="1042"/>
                  <a:pt x="6400" y="727"/>
                </a:cubicBezTo>
                <a:cubicBezTo>
                  <a:pt x="6411" y="684"/>
                  <a:pt x="6400" y="630"/>
                  <a:pt x="6367" y="597"/>
                </a:cubicBezTo>
                <a:close/>
                <a:moveTo>
                  <a:pt x="5716" y="1215"/>
                </a:moveTo>
                <a:lnTo>
                  <a:pt x="5651" y="1237"/>
                </a:lnTo>
                <a:lnTo>
                  <a:pt x="5651" y="1421"/>
                </a:lnTo>
                <a:cubicBezTo>
                  <a:pt x="5651" y="3396"/>
                  <a:pt x="4187" y="5001"/>
                  <a:pt x="2397" y="5001"/>
                </a:cubicBezTo>
                <a:cubicBezTo>
                  <a:pt x="1410" y="5001"/>
                  <a:pt x="748" y="4838"/>
                  <a:pt x="390" y="4665"/>
                </a:cubicBezTo>
                <a:cubicBezTo>
                  <a:pt x="1139" y="4611"/>
                  <a:pt x="1573" y="4372"/>
                  <a:pt x="1909" y="4112"/>
                </a:cubicBezTo>
                <a:lnTo>
                  <a:pt x="2180" y="3916"/>
                </a:lnTo>
                <a:lnTo>
                  <a:pt x="1855" y="3916"/>
                </a:lnTo>
                <a:cubicBezTo>
                  <a:pt x="1236" y="3916"/>
                  <a:pt x="857" y="3743"/>
                  <a:pt x="640" y="3331"/>
                </a:cubicBezTo>
                <a:cubicBezTo>
                  <a:pt x="835" y="3396"/>
                  <a:pt x="1041" y="3396"/>
                  <a:pt x="1269" y="3385"/>
                </a:cubicBezTo>
                <a:cubicBezTo>
                  <a:pt x="1356" y="3374"/>
                  <a:pt x="1443" y="3374"/>
                  <a:pt x="1529" y="3374"/>
                </a:cubicBezTo>
                <a:lnTo>
                  <a:pt x="1562" y="3157"/>
                </a:lnTo>
                <a:cubicBezTo>
                  <a:pt x="1150" y="3038"/>
                  <a:pt x="662" y="2669"/>
                  <a:pt x="423" y="2170"/>
                </a:cubicBezTo>
                <a:cubicBezTo>
                  <a:pt x="640" y="2268"/>
                  <a:pt x="878" y="2289"/>
                  <a:pt x="1095" y="2289"/>
                </a:cubicBezTo>
                <a:lnTo>
                  <a:pt x="1432" y="2289"/>
                </a:lnTo>
                <a:lnTo>
                  <a:pt x="1161" y="2094"/>
                </a:lnTo>
                <a:cubicBezTo>
                  <a:pt x="933" y="1931"/>
                  <a:pt x="260" y="1356"/>
                  <a:pt x="586" y="532"/>
                </a:cubicBezTo>
                <a:cubicBezTo>
                  <a:pt x="1280" y="1215"/>
                  <a:pt x="1942" y="1530"/>
                  <a:pt x="3135" y="1747"/>
                </a:cubicBezTo>
                <a:lnTo>
                  <a:pt x="3265" y="1769"/>
                </a:lnTo>
                <a:lnTo>
                  <a:pt x="3265" y="1465"/>
                </a:lnTo>
                <a:cubicBezTo>
                  <a:pt x="3265" y="792"/>
                  <a:pt x="3786" y="239"/>
                  <a:pt x="4436" y="228"/>
                </a:cubicBezTo>
                <a:cubicBezTo>
                  <a:pt x="4686" y="217"/>
                  <a:pt x="5098" y="445"/>
                  <a:pt x="5217" y="510"/>
                </a:cubicBezTo>
                <a:cubicBezTo>
                  <a:pt x="5283" y="543"/>
                  <a:pt x="5348" y="554"/>
                  <a:pt x="5413" y="532"/>
                </a:cubicBezTo>
                <a:cubicBezTo>
                  <a:pt x="5575" y="478"/>
                  <a:pt x="5771" y="402"/>
                  <a:pt x="5988" y="315"/>
                </a:cubicBezTo>
                <a:cubicBezTo>
                  <a:pt x="5890" y="478"/>
                  <a:pt x="5760" y="630"/>
                  <a:pt x="5586" y="771"/>
                </a:cubicBezTo>
                <a:cubicBezTo>
                  <a:pt x="5543" y="803"/>
                  <a:pt x="5532" y="868"/>
                  <a:pt x="5554" y="922"/>
                </a:cubicBezTo>
                <a:cubicBezTo>
                  <a:pt x="5575" y="977"/>
                  <a:pt x="5640" y="998"/>
                  <a:pt x="5695" y="977"/>
                </a:cubicBezTo>
                <a:lnTo>
                  <a:pt x="6118" y="836"/>
                </a:lnTo>
                <a:cubicBezTo>
                  <a:pt x="6042" y="977"/>
                  <a:pt x="5923" y="1139"/>
                  <a:pt x="5716" y="121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33" name="Footer Placeholder 32">
            <a:extLst>
              <a:ext uri="{FF2B5EF4-FFF2-40B4-BE49-F238E27FC236}">
                <a16:creationId xmlns="" xmlns:a16="http://schemas.microsoft.com/office/drawing/2014/main" id="{72C3A590-5200-4C95-BAA5-F9B64B81E7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www.integra.com</a:t>
            </a:r>
            <a:endParaRPr lang="ro-RO"/>
          </a:p>
        </p:txBody>
      </p:sp>
      <p:sp>
        <p:nvSpPr>
          <p:cNvPr id="34" name="Slide Number Placeholder 33">
            <a:extLst>
              <a:ext uri="{FF2B5EF4-FFF2-40B4-BE49-F238E27FC236}">
                <a16:creationId xmlns="" xmlns:a16="http://schemas.microsoft.com/office/drawing/2014/main" id="{DCB18143-83CE-4A62-B177-42A8D6AAD9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270</a:t>
            </a:fld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8533F3-DB2F-48EF-AB63-AD13FF82C6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91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5E17D6D6-E434-4D55-A4ED-999E50C5D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44" y="1743478"/>
            <a:ext cx="685800" cy="4476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E2C829A7-E70A-4A74-8524-7B38DA4F2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1914" y="1724428"/>
            <a:ext cx="590550" cy="48577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1696" y="1705378"/>
            <a:ext cx="523875" cy="5238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E88995F7-8BEF-4827-BFA7-578E53F9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615" y="1695853"/>
            <a:ext cx="542925" cy="5429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F88D6885-0D3A-47CA-96D7-B61A56270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3622" y="1691091"/>
            <a:ext cx="685800" cy="5524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E85307AB-A344-48CB-B239-96B11636D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29" y="1643466"/>
            <a:ext cx="676275" cy="647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C06EC8CE-BBDD-481C-97D6-40787F5A1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99373" y="1676803"/>
            <a:ext cx="600075" cy="5810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9B7280EA-51F6-4C9D-8A24-F8CEA12121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5343" y="1652991"/>
            <a:ext cx="581025" cy="6286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A3877773-CF53-4B84-BF9E-7C9D5AC9A6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8332" y="2567844"/>
            <a:ext cx="504825" cy="685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F0B95681-8AEB-4BCB-80B7-706CA25902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33814" y="2629757"/>
            <a:ext cx="666750" cy="561975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FF99434F-008C-42A5-8977-51A07FEFBD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2646" y="2624994"/>
            <a:ext cx="561975" cy="5715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AC9E9047-A912-4B00-8B76-070F8AD8BB2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29565" y="2605944"/>
            <a:ext cx="581025" cy="6096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297F5ED9-E290-4069-9608-3858540A24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1247" y="2644044"/>
            <a:ext cx="590550" cy="5334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292B8A6B-B11E-4008-A174-15A870C4BA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7691" y="2672619"/>
            <a:ext cx="590550" cy="4762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E04D652D-238D-4ECE-A313-17DE28E77C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13661" y="2577369"/>
            <a:ext cx="571500" cy="6667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A6A9BA20-4B91-4C4E-81BC-795F330196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49630" y="2634519"/>
            <a:ext cx="552450" cy="5524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AB5B407A-B712-42C2-A6E2-5D051856C24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78807" y="3625573"/>
            <a:ext cx="523875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45B472F3-CEE3-4CEA-833A-F70502BEC26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5251" y="3625573"/>
            <a:ext cx="523875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312BA7F3-A0D0-47F7-BB68-BF54901BAB2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74558" y="3568423"/>
            <a:ext cx="438150" cy="5715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7EA25592-EEAC-4E96-AF24-0DB4F818FF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9565" y="3568423"/>
            <a:ext cx="581025" cy="571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2ACEAEAF-65F0-4FEF-AA32-21733BA836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6485" y="3568423"/>
            <a:ext cx="600075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2D27AFB6-3A71-4B4D-91EA-DF7A50F0B7A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25316" y="3539848"/>
            <a:ext cx="495300" cy="6286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36B2110C-B1A3-4B88-8B17-6CDD3209332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37473" y="3587473"/>
            <a:ext cx="523875" cy="5334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0A93008C-E489-4067-8275-2F117634B9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1055" y="3577948"/>
            <a:ext cx="609600" cy="5524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067AE63F-6044-4CEF-AF8A-31E76188619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69282" y="4507089"/>
            <a:ext cx="542925" cy="5810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DF662FC6-7E49-454F-81E1-4971B7585A8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24301" y="4507089"/>
            <a:ext cx="485775" cy="5810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2AC1933C-AA3F-49EA-A8A7-34F2A57B028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93596" y="4511851"/>
            <a:ext cx="600075" cy="571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1586778B-CCA0-46DB-BD58-5FD99584D13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48615" y="4511851"/>
            <a:ext cx="542925" cy="571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691FAE7B-232B-4EB4-9F79-BD1E1F2E8D7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13147" y="4521376"/>
            <a:ext cx="666750" cy="55245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A48319B-67E2-47D0-BF87-D7F8608DD15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39591" y="4559476"/>
            <a:ext cx="666750" cy="4762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C1EF4990-E3F4-4E57-8292-6C11FAFFDC4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018411" y="4535664"/>
            <a:ext cx="762000" cy="5238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003A2102-292B-4F29-8049-F0732A07D2B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63918" y="4535664"/>
            <a:ext cx="523875" cy="52387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45521EC8-7CFD-4172-BB66-A47C8DCA45F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69269" y="5474330"/>
            <a:ext cx="742950" cy="5334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1A83A62C-C207-4F41-B6E2-184576AE8D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4776" y="5431467"/>
            <a:ext cx="504825" cy="61912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8231FB8E-1587-432E-B581-D13055B4811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93596" y="5440992"/>
            <a:ext cx="600075" cy="60007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F499514-7202-49A1-986F-4F0191B9B6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072415" y="5521955"/>
            <a:ext cx="695325" cy="4381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B5C1991-5056-4BAD-8622-ABBA8F1963E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56010" y="5445755"/>
            <a:ext cx="581025" cy="59055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F381594-9803-414C-8CC8-3CC091BB67C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715779" y="5507667"/>
            <a:ext cx="714375" cy="4667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392085F3-16FA-4B41-A164-301CD3E0AC8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42223" y="5507667"/>
            <a:ext cx="714375" cy="4667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A9AE9DEA-C9D6-476E-A740-8EB32B7A8D16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02005" y="5431467"/>
            <a:ext cx="6477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02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05B8E93D-4F9D-4ABA-9CCC-9787D115A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4" y="1660109"/>
            <a:ext cx="457200" cy="600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08172198-57C1-4E7C-90C2-68561CDAF9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89" y="1683922"/>
            <a:ext cx="609600" cy="5524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56E0D8A3-A3E9-4794-B804-801B312AB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346" y="1707734"/>
            <a:ext cx="561975" cy="5048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DD836537-6318-4874-8943-0EDE4DC372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1315" y="1688684"/>
            <a:ext cx="542925" cy="5429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791F0C44-A494-4A06-BFA2-591F0B96FB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8235" y="1688684"/>
            <a:ext cx="561975" cy="5429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309F9075-FFCB-475D-90E8-962B74D6C47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9916" y="1645822"/>
            <a:ext cx="571500" cy="6286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83C49344-477A-42EC-922C-9B3636A1417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6361" y="1636297"/>
            <a:ext cx="571500" cy="647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F7E6B5A2-19B8-407F-A3AA-16D2A43D669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57568" y="1622009"/>
            <a:ext cx="561975" cy="67627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D26A2682-718B-43E5-9DB5-DFE06ADAE8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2457" y="2603538"/>
            <a:ext cx="561975" cy="600075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9CC7FE85-E8FC-4F2F-A40C-D6B4C19375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6514" y="2584488"/>
            <a:ext cx="666750" cy="6381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1ED66BDF-1815-4055-8563-3D453C8F41E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44396" y="2641638"/>
            <a:ext cx="523875" cy="523875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C8C008AD-446D-4703-8A3B-3582165F452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37503" y="2608300"/>
            <a:ext cx="590550" cy="5905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21992E24-5065-485E-A5B5-7120318E23C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54422" y="259877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04A9160E-6E04-4F6C-93AC-6826B9E780F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85629" y="2594013"/>
            <a:ext cx="600075" cy="6191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A29C9464-290B-4653-9F45-B597585A252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0648" y="2651163"/>
            <a:ext cx="542925" cy="5048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174775D8-2DAA-4F85-B4A9-0EABD2FE83C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38518" y="2603538"/>
            <a:ext cx="600075" cy="600075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43A6B7D2-DBF2-408E-8212-B01EB674B2D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67694" y="3561254"/>
            <a:ext cx="571500" cy="5715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1BF315E4-38F7-4BBA-B6E1-F33B60231BD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51276" y="3556491"/>
            <a:ext cx="657225" cy="5810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66016"/>
            <a:ext cx="561975" cy="561975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3642BB5A-FF48-4975-B134-334BEEF94CB5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215" y="3566016"/>
            <a:ext cx="619125" cy="56197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76B43E56-0999-42C6-A013-9A0DBDD9C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44897" y="3651741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F7600981-E961-46EC-BEA8-A9AA62A5A81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80866" y="3570779"/>
            <a:ext cx="609600" cy="55245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6BE13969-3296-42AF-806B-247B43C39BD3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59698" y="3542204"/>
            <a:ext cx="504825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DF21F3D7-80C8-4A58-8FF8-D10F58D92B2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33755" y="3580304"/>
            <a:ext cx="609600" cy="5334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D5F37669-6185-43ED-BD43-DDE26CF81F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10557" y="4485632"/>
            <a:ext cx="485775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11C9E68F-6825-424B-A699-BC9624E96CBF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1276" y="4480870"/>
            <a:ext cx="657225" cy="61912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A8C65B2D-CDA2-4C29-9C9C-2C06549FDE3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06296" y="4452295"/>
            <a:ext cx="600075" cy="6762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C3E527B8-AE34-4CB5-8374-084E570E828A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37503" y="4514207"/>
            <a:ext cx="590550" cy="5524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6667F044-0269-4641-8004-6508B9288C32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397272" y="4499920"/>
            <a:ext cx="723900" cy="581025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EB0B2863-5039-45CF-9B05-BE15FEA3A850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76104" y="4480870"/>
            <a:ext cx="619125" cy="619125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492B09FE-BBAC-45B4-9F0B-B24A76C051E8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5411" y="4471345"/>
            <a:ext cx="533400" cy="638175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8DAE8397-E3C4-4278-A23D-F9BF4E25C7C9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324218" y="4585645"/>
            <a:ext cx="8286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="" xmlns:a16="http://schemas.microsoft.com/office/drawing/2014/main" id="{BD09BE9C-585E-4169-A1EA-6BEF1C406CB3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48644" y="5448111"/>
            <a:ext cx="609600" cy="571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="" xmlns:a16="http://schemas.microsoft.com/office/drawing/2014/main" id="{393F056E-797E-4003-BEF1-FA5F78F9E660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37001" y="5457636"/>
            <a:ext cx="485775" cy="55245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="" xmlns:a16="http://schemas.microsoft.com/office/drawing/2014/main" id="{6125F147-5620-430B-BA37-286E5A913B4F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830108" y="5495736"/>
            <a:ext cx="552450" cy="4762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12DD267C-B6D0-45AE-A9FE-75852EA094E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204178" y="5390961"/>
            <a:ext cx="457200" cy="6858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="" xmlns:a16="http://schemas.microsoft.com/office/drawing/2014/main" id="{B73BD1E4-0ED7-4E00-9558-33FD138DFBC5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40135" y="5490973"/>
            <a:ext cx="638175" cy="4857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="" xmlns:a16="http://schemas.microsoft.com/office/drawing/2014/main" id="{741CBBA0-12F4-459D-A60C-EFEFEEFE1B97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99904" y="5486211"/>
            <a:ext cx="771525" cy="4953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="" xmlns:a16="http://schemas.microsoft.com/office/drawing/2014/main" id="{E51991C6-F2BD-4894-8D08-6BBD3C940DC2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93023" y="5495736"/>
            <a:ext cx="638175" cy="47625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="" xmlns:a16="http://schemas.microsoft.com/office/drawing/2014/main" id="{53E33D03-149E-44D6-87A6-B8582B00F7B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443280" y="5443348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96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="" xmlns:a16="http://schemas.microsoft.com/office/drawing/2014/main" id="{0AB75AC3-09F8-41D9-980D-02C806DB1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169" y="1651743"/>
            <a:ext cx="590550" cy="504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5A9D7A38-0E69-4648-BFB4-707300367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614" y="1651743"/>
            <a:ext cx="59055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BDF73DA4-2DF8-4EC6-A7A0-1A3072E070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0108" y="1589831"/>
            <a:ext cx="552450" cy="6286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879CEBEF-90A5-46F5-97F0-FC4BBEA94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7028" y="1618406"/>
            <a:ext cx="571500" cy="5715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5FC0C3F4-757F-4D74-854B-56E9ACA672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87760" y="1537443"/>
            <a:ext cx="542925" cy="7334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81EFA51D-989C-4EA4-9FE6-DED4E9714A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95154" y="1656506"/>
            <a:ext cx="581025" cy="4953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="" xmlns:a16="http://schemas.microsoft.com/office/drawing/2014/main" id="{1745C46E-3FA0-45A9-B96E-4B20CB17B9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4461" y="1594593"/>
            <a:ext cx="495300" cy="6191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2D8EC17F-DF5B-41BF-B407-EEBE5477F0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3755" y="1646981"/>
            <a:ext cx="609600" cy="51435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374222BB-9A94-461F-90F4-0AD7C539F32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2932" y="2599934"/>
            <a:ext cx="581025" cy="4953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="" xmlns:a16="http://schemas.microsoft.com/office/drawing/2014/main" id="{6E45E6E8-8F6E-4BBE-ABDA-E030B9752E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9376" y="2599934"/>
            <a:ext cx="581025" cy="4953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="" xmlns:a16="http://schemas.microsoft.com/office/drawing/2014/main" id="{D4CF1098-D211-4AFA-826D-23880482752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15821" y="2609459"/>
            <a:ext cx="581025" cy="4762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="" xmlns:a16="http://schemas.microsoft.com/office/drawing/2014/main" id="{17E68742-574F-4515-8A2C-DFB7090EE33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142265" y="2599934"/>
            <a:ext cx="581025" cy="4953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="" xmlns:a16="http://schemas.microsoft.com/office/drawing/2014/main" id="{FF13673C-31E0-48BE-A56C-AC3A6098DE56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3947" y="2595172"/>
            <a:ext cx="590550" cy="50482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="" xmlns:a16="http://schemas.microsoft.com/office/drawing/2014/main" id="{6EE49777-9163-4D5A-9954-380D993ED1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1341" y="2576122"/>
            <a:ext cx="628650" cy="5429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="" xmlns:a16="http://schemas.microsoft.com/office/drawing/2014/main" id="{9A49FB3A-CB04-4DB0-8FA5-07E6C810D840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26361" y="2557072"/>
            <a:ext cx="571500" cy="58102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24080295-693B-4BAC-8962-935F906EED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28993" y="2585647"/>
            <a:ext cx="619125" cy="5238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="" xmlns:a16="http://schemas.microsoft.com/office/drawing/2014/main" id="{02208D3B-528C-4B0C-B56F-889CCD9E7A7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15307" y="3548125"/>
            <a:ext cx="676275" cy="4857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="" xmlns:a16="http://schemas.microsoft.com/office/drawing/2014/main" id="{B1DC2A37-C04D-4503-8DCE-8C4CCE85794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84614" y="3538600"/>
            <a:ext cx="5905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="" xmlns:a16="http://schemas.microsoft.com/office/drawing/2014/main" id="{BA45A338-F1E6-4E86-AA6D-E6CA6079AD3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25346" y="3510025"/>
            <a:ext cx="561975" cy="5619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="" xmlns:a16="http://schemas.microsoft.com/office/drawing/2014/main" id="{C9FFAB93-F6C7-48F1-9293-FD344D77C4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37503" y="3538600"/>
            <a:ext cx="590550" cy="504825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="" xmlns:a16="http://schemas.microsoft.com/office/drawing/2014/main" id="{7B41EBDB-757A-4179-9D30-4617AB9F998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54422" y="3505263"/>
            <a:ext cx="609600" cy="5715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="" xmlns:a16="http://schemas.microsoft.com/office/drawing/2014/main" id="{0A367F90-7EE9-434F-A683-DE364740C95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1341" y="3519550"/>
            <a:ext cx="628650" cy="542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="" xmlns:a16="http://schemas.microsoft.com/office/drawing/2014/main" id="{56914B1C-BBD9-418E-BA8F-0DDBB52A6BC8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12073" y="3510025"/>
            <a:ext cx="600075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="" xmlns:a16="http://schemas.microsoft.com/office/drawing/2014/main" id="{462608D7-68AB-49A6-897A-E034A3B05C9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28993" y="3562413"/>
            <a:ext cx="619125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="" xmlns:a16="http://schemas.microsoft.com/office/drawing/2014/main" id="{14303BCE-F5C5-48B9-9102-A104BEE2724B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7232" y="4424879"/>
            <a:ext cx="352425" cy="61912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="" xmlns:a16="http://schemas.microsoft.com/office/drawing/2014/main" id="{458C2BCF-416D-4412-95F0-7683A2E587C9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2701" y="4501079"/>
            <a:ext cx="714375" cy="46672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="" xmlns:a16="http://schemas.microsoft.com/office/drawing/2014/main" id="{723DB0F8-E482-4A1F-B027-0854D238FFF8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811058" y="4482029"/>
            <a:ext cx="590550" cy="5048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="" xmlns:a16="http://schemas.microsoft.com/office/drawing/2014/main" id="{9155F2B2-74B6-4F1B-A6CC-E27C33327D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113690" y="4458216"/>
            <a:ext cx="638175" cy="5524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="" xmlns:a16="http://schemas.microsoft.com/office/drawing/2014/main" id="{4F61E476-196A-489C-8305-99156047CF9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02047" y="4405829"/>
            <a:ext cx="514350" cy="6572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="" xmlns:a16="http://schemas.microsoft.com/office/drawing/2014/main" id="{764D753C-EBEF-4D6C-91B6-C75730EBF13B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780866" y="4410591"/>
            <a:ext cx="609600" cy="647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="" xmlns:a16="http://schemas.microsoft.com/office/drawing/2014/main" id="{9581575F-62BD-43ED-9215-89E886FC472D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40648" y="4424879"/>
            <a:ext cx="542925" cy="6191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="" xmlns:a16="http://schemas.microsoft.com/office/drawing/2014/main" id="{8179EDF0-C02E-4A7F-8F00-ADA4F3C9F08A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495668" y="4439166"/>
            <a:ext cx="485775" cy="5905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="" xmlns:a16="http://schemas.microsoft.com/office/drawing/2014/main" id="{13B4F420-6A3B-493B-B807-9F7F2931CE0D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120069" y="5392120"/>
            <a:ext cx="666750" cy="5715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="" xmlns:a16="http://schemas.microsoft.com/office/drawing/2014/main" id="{2D78BF95-BB04-4D7B-BAA5-1B4246726C89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17951" y="5396882"/>
            <a:ext cx="523875" cy="56197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="" xmlns:a16="http://schemas.microsoft.com/office/drawing/2014/main" id="{7D9198EA-8E7D-4DFE-B099-FB7587EBD324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87246" y="5439745"/>
            <a:ext cx="638175" cy="47625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222820D2-9071-40BE-AF61-6B61915C323C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175603" y="5401645"/>
            <a:ext cx="514350" cy="5524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="" xmlns:a16="http://schemas.microsoft.com/office/drawing/2014/main" id="{D30A11DD-D2CA-4F07-A03A-6CCE47A1988E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487760" y="5406407"/>
            <a:ext cx="542925" cy="542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D1746F14-F82D-41DF-967F-89958C6D58B6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204" y="5406407"/>
            <a:ext cx="542925" cy="542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="" xmlns:a16="http://schemas.microsoft.com/office/drawing/2014/main" id="{175C7760-EBDA-4366-8A63-9C8A5A8B7FCE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031111" y="5358782"/>
            <a:ext cx="762000" cy="63817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B6A0C8F1-6A5E-43B7-A3B2-A27D636A1C36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509955" y="5382595"/>
            <a:ext cx="4572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2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0AC4E1-3623-4552-B6A2-59F1452E8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latin typeface="Titillium" panose="00000500000000000000" pitchFamily="50" charset="0"/>
                <a:cs typeface="Segoe UI" panose="020B0502040204020203" pitchFamily="34" charset="0"/>
              </a:rPr>
              <a:t>ICONS</a:t>
            </a:r>
            <a:endParaRPr lang="ro-RO">
              <a:solidFill>
                <a:schemeClr val="accent2"/>
              </a:solidFill>
              <a:latin typeface="Titillium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="" xmlns:a16="http://schemas.microsoft.com/office/drawing/2014/main" id="{3F6BA16A-9353-4F6D-95CF-DFF2E2144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cs typeface="Segoe UI" panose="020B0502040204020203" pitchFamily="34" charset="0"/>
              </a:rPr>
              <a:t>Used in the presentation</a:t>
            </a:r>
            <a:endParaRPr lang="ro-RO">
              <a:cs typeface="Segoe UI" panose="020B0502040204020203" pitchFamily="34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7374F0D1-BCBC-42C3-A589-AEE597C18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0391" y="5229330"/>
            <a:ext cx="590550" cy="5810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30C1F657-5CA3-449F-B344-1F236B0B4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548" y="5219805"/>
            <a:ext cx="619125" cy="6000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232C0B2E-707C-4B16-949F-115E52C4CD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28993" y="5219805"/>
            <a:ext cx="619125" cy="6000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="" xmlns:a16="http://schemas.microsoft.com/office/drawing/2014/main" id="{F69BCE34-0077-4DEF-A3D6-DE986EEE4B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882" y="1974955"/>
            <a:ext cx="619125" cy="4857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EC507843-7022-4F35-8BBE-D902579F1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7951" y="1955905"/>
            <a:ext cx="523875" cy="5238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="" xmlns:a16="http://schemas.microsoft.com/office/drawing/2014/main" id="{535979C3-400C-4099-ABED-FA49F2F72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0583" y="1994005"/>
            <a:ext cx="571500" cy="4476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="" xmlns:a16="http://schemas.microsoft.com/office/drawing/2014/main" id="{72DD77F8-DC70-4F3B-B6F3-09629BB0B0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128" y="1984480"/>
            <a:ext cx="495300" cy="46672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4F4483B8-EB07-4337-AAE2-12C9A9A60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5860" y="1984480"/>
            <a:ext cx="466725" cy="466725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="" xmlns:a16="http://schemas.microsoft.com/office/drawing/2014/main" id="{8CAAC22C-9B4E-4C6F-ADF5-1DDA721DD9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9916" y="1932093"/>
            <a:ext cx="571500" cy="5715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="" xmlns:a16="http://schemas.microsoft.com/office/drawing/2014/main" id="{EBCE261C-4E17-42AB-81FE-14069DB7C2C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73" y="1917805"/>
            <a:ext cx="600075" cy="60007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71855" y="1951143"/>
            <a:ext cx="533400" cy="5334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="" xmlns:a16="http://schemas.microsoft.com/office/drawing/2014/main" id="{83F95638-698D-4B14-8CC1-45B1A8E411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2444" y="3037522"/>
            <a:ext cx="762000" cy="561975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="" xmlns:a16="http://schemas.microsoft.com/office/drawing/2014/main" id="{5A6122F7-E8F4-4739-A44F-2B94D51523F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8426" y="3056572"/>
            <a:ext cx="542925" cy="52387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="" xmlns:a16="http://schemas.microsoft.com/office/drawing/2014/main" id="{E82471E9-5051-4EF0-8018-FEA2158365E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01533" y="3027997"/>
            <a:ext cx="609600" cy="58102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="" xmlns:a16="http://schemas.microsoft.com/office/drawing/2014/main" id="{2861A40D-D2B6-43E2-845D-00BE376F22A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137503" y="3027997"/>
            <a:ext cx="590550" cy="5810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="" xmlns:a16="http://schemas.microsoft.com/office/drawing/2014/main" id="{DD57D706-5CBC-4533-AA87-9A5E8ADD255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59185" y="3051809"/>
            <a:ext cx="600075" cy="5334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="" xmlns:a16="http://schemas.microsoft.com/office/drawing/2014/main" id="{CD1B09EA-523A-452A-9427-CD724058103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90379" y="3099434"/>
            <a:ext cx="790575" cy="43815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="" xmlns:a16="http://schemas.microsoft.com/office/drawing/2014/main" id="{6ACF6D1C-51AE-42E6-9D17-02811EE5FB10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54936" y="3008947"/>
            <a:ext cx="514350" cy="61912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="" xmlns:a16="http://schemas.microsoft.com/office/drawing/2014/main" id="{8FDB8521-9BB3-499F-9EB2-BD936D56ACDA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24243" y="2947034"/>
            <a:ext cx="428625" cy="74295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="" xmlns:a16="http://schemas.microsoft.com/office/drawing/2014/main" id="{9FA55F22-0CF8-4C58-87AB-C67DE8674EB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34357" y="4185814"/>
            <a:ext cx="638175" cy="466725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="" xmlns:a16="http://schemas.microsoft.com/office/drawing/2014/main" id="{53525D71-3F9B-473E-86D7-76FB9206CFC8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65564" y="4223914"/>
            <a:ext cx="628650" cy="3905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="" xmlns:a16="http://schemas.microsoft.com/office/drawing/2014/main" id="{CC32072A-EE63-423C-A7E5-8B90E6551E2C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834871" y="4147714"/>
            <a:ext cx="542925" cy="54292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="" xmlns:a16="http://schemas.microsoft.com/office/drawing/2014/main" id="{27749F7F-85BD-488E-AB24-ABD71B1ABCFE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85115" y="4133426"/>
            <a:ext cx="695325" cy="5715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="" xmlns:a16="http://schemas.microsoft.com/office/drawing/2014/main" id="{FD740AF3-67C0-46F1-B461-48D1624E56F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40135" y="4223914"/>
            <a:ext cx="638175" cy="39052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="" xmlns:a16="http://schemas.microsoft.com/office/drawing/2014/main" id="{10091255-721F-4C8F-91E3-C477AA115CA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857066" y="4147714"/>
            <a:ext cx="457200" cy="54292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="" xmlns:a16="http://schemas.microsoft.com/office/drawing/2014/main" id="{913C6483-9BA0-45E4-B7C7-0506B5B1E3C7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102548" y="4152476"/>
            <a:ext cx="619125" cy="5334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="" xmlns:a16="http://schemas.microsoft.com/office/drawing/2014/main" id="{B75D9318-7660-41F1-BDA7-8F2B575D474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395655" y="4138189"/>
            <a:ext cx="685800" cy="561975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="" xmlns:a16="http://schemas.microsoft.com/office/drawing/2014/main" id="{603ECABB-AB87-461D-8F81-C32F71CF74EB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62932" y="5205518"/>
            <a:ext cx="581025" cy="62865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="" xmlns:a16="http://schemas.microsoft.com/office/drawing/2014/main" id="{0B1BCB64-B3A0-4AA8-B04E-0F4C90D98B05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60801" y="5243618"/>
            <a:ext cx="638175" cy="55245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="" xmlns:a16="http://schemas.microsoft.com/office/drawing/2014/main" id="{2BE1067C-02B9-416E-AF50-157AE5DC4F3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15833" y="5262668"/>
            <a:ext cx="381000" cy="51435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="" xmlns:a16="http://schemas.microsoft.com/office/drawing/2014/main" id="{2D649F51-3BD8-4EAF-99BC-C7FB6FBC850C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213703" y="5224568"/>
            <a:ext cx="438150" cy="59055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="" xmlns:a16="http://schemas.microsoft.com/office/drawing/2014/main" id="{D5AFD2E5-8055-4C1D-BA45-505C86E6FC4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502047" y="5205518"/>
            <a:ext cx="514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82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52922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14132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54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2159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37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993467"/>
            <a:ext cx="5714777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basic of programming on C#.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Understand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role of variables, functions and classes and how they can be used to create efficient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design simple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classes.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edit simple scripts and test the impact of changes on the player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experience.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Able </a:t>
            </a:r>
            <a:r>
              <a:rPr lang="en-US" altLang="ja-JP" sz="18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write your own code using </a:t>
            </a:r>
            <a:r>
              <a:rPr lang="en-US" altLang="ja-JP" sz="18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C#.</a:t>
            </a:r>
            <a:endParaRPr lang="en-US" altLang="ja-JP" sz="18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ja-JP" altLang="ja-JP" sz="1800">
              <a:latin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What you can after this course…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reator Kit: Beginner Code - Unity Lea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9888" y="2214559"/>
            <a:ext cx="5472112" cy="308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9687788" y="4927681"/>
            <a:ext cx="250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</a:rPr>
              <a:t>©Unity </a:t>
            </a:r>
            <a:r>
              <a:rPr lang="en-US" altLang="ja-JP">
                <a:latin typeface="Roboto Slab" pitchFamily="2" charset="0"/>
                <a:ea typeface="Roboto Slab" pitchFamily="2" charset="0"/>
              </a:rPr>
              <a:t>Technologies</a:t>
            </a:r>
            <a:endParaRPr lang="ja-JP" altLang="en-US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8890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83922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Hello world in Unity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90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Hello world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Unity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8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data type.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basic arithmetic operations.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functions and scope.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statements.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debug method.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Hello world in Unity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8388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 of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 Class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3747301" cy="1063589"/>
          </a:xfrm>
        </p:spPr>
        <p:txBody>
          <a:bodyPr/>
          <a:lstStyle/>
          <a:p>
            <a:pPr lvl="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script.</a:t>
            </a: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fores\AppData\Local\Monosnap\Temp\beginnercode - Microsoft Visual Studio 2021-03-14 23.20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2078075"/>
            <a:ext cx="4537825" cy="4227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102">
            <a:extLst>
              <a:ext uri="{FF2B5EF4-FFF2-40B4-BE49-F238E27FC236}">
                <a16:creationId xmlns="" xmlns:a16="http://schemas.microsoft.com/office/drawing/2014/main" id="{0DA1769D-2293-4A07-928E-C09C97569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291286" y="837005"/>
            <a:ext cx="967670" cy="96767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7080474" y="1796508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(float) speed</a:t>
            </a:r>
            <a:endParaRPr lang="ja-JP" altLang="en-US" sz="1600"/>
          </a:p>
        </p:txBody>
      </p:sp>
      <p:sp>
        <p:nvSpPr>
          <p:cNvPr id="29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6200000">
            <a:off x="8651723" y="874739"/>
            <a:ext cx="471688" cy="898102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ysClr val="windowText" lastClr="000000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8629946" y="1157844"/>
            <a:ext cx="577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0.05</a:t>
            </a:r>
            <a:endParaRPr lang="ja-JP" altLang="en-US" sz="1600"/>
          </a:p>
        </p:txBody>
      </p:sp>
      <p:sp>
        <p:nvSpPr>
          <p:cNvPr id="31" name="右中かっこ 30"/>
          <p:cNvSpPr/>
          <p:nvPr/>
        </p:nvSpPr>
        <p:spPr>
          <a:xfrm>
            <a:off x="9475548" y="727664"/>
            <a:ext cx="208015" cy="142143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9726643" y="125371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</a:t>
            </a:r>
            <a:endParaRPr lang="ja-JP" altLang="en-US" sz="1600"/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25184"/>
              </p:ext>
            </p:extLst>
          </p:nvPr>
        </p:nvGraphicFramePr>
        <p:xfrm>
          <a:off x="6507796" y="2457712"/>
          <a:ext cx="4447520" cy="20714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5065"/>
                <a:gridCol w="1222513"/>
                <a:gridCol w="1819942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float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Decimal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string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Characters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“Unity”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Boolean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  or   false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Vector3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x,y,z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new Vector3(1,1,1)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83071" y="4738605"/>
            <a:ext cx="6650847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91761" y="4666815"/>
            <a:ext cx="6967202" cy="1093282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3 case of variables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(private) variable: Only used in the class scope.</a:t>
            </a:r>
            <a:endParaRPr lang="en-US" altLang="ja-JP" sz="2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Global public variable: Used in classes scope + Unity inspector.</a:t>
            </a:r>
          </a:p>
          <a:p>
            <a:pPr lvl="0"/>
            <a:r>
              <a:rPr lang="ja-JP" altLang="en-US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　　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Local variable: Used in the function scope.</a:t>
            </a:r>
          </a:p>
        </p:txBody>
      </p:sp>
      <p:sp>
        <p:nvSpPr>
          <p:cNvPr id="3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143304"/>
            <a:ext cx="312851" cy="3128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51903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730419" y="589476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054314" y="382963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1" name="直線コネクタ 40"/>
          <p:cNvCxnSpPr/>
          <p:nvPr/>
        </p:nvCxnSpPr>
        <p:spPr>
          <a:xfrm>
            <a:off x="7186129" y="2103128"/>
            <a:ext cx="54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>
            <a:off x="7456129" y="2103128"/>
            <a:ext cx="0" cy="306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016482" y="608544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2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fores\AppData\Local\Monosnap\Temp\beginnercode - Microsoft Visual Studio 2021-03-15 08.09.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10" y="476702"/>
            <a:ext cx="4307647" cy="30423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57317" y="875144"/>
            <a:ext cx="1926638" cy="126275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 rot="5400000" flipV="1">
            <a:off x="11347555" y="1315244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10812480" y="1583930"/>
            <a:ext cx="265076" cy="391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11574215" y="137325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803812" y="855480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579185" y="1650116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  <a:endParaRPr lang="ja-JP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10771208" y="1353383"/>
            <a:ext cx="595955" cy="4437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own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move Cube with arrow keys.</a:t>
            </a: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98436"/>
              </p:ext>
            </p:extLst>
          </p:nvPr>
        </p:nvGraphicFramePr>
        <p:xfrm>
          <a:off x="6800433" y="3675374"/>
          <a:ext cx="4744408" cy="30363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4152"/>
                <a:gridCol w="1360766"/>
                <a:gridCol w="2149490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Arithmetic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Means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Substitution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Speed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0.5f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Equal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B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Addition,</a:t>
                      </a:r>
                    </a:p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Connection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+ 20 ==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2</a:t>
                      </a:r>
                    </a:p>
                    <a:p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“ABC” + “DEF” == “ABCDEF”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kumimoji="1" lang="ja-JP" altLang="en-US" sz="1200" b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Subtraction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 – 5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*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Multiplication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* 8 == 40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Division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 / 8 == 5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Remainder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5 % 2 == 1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(operator)=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Operate 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itself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+=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10) 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== 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 = A + 10)</a:t>
                      </a:r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655101"/>
            <a:ext cx="5450427" cy="289304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Input.GetAxis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(string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axisName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 method by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UnityEngine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eturns float value between -1 to +1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be able “Horizontal”, “Vertical” and more. User can define it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ew Vector3(x, y, z) statement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Vector3 struct to substitute inputted float values for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transform.position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(Vector3).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Vector3 has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float x, float y, float z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variables.</a:t>
            </a:r>
          </a:p>
          <a:p>
            <a:pPr marL="971550" lvl="1" indent="-285750"/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new statement is used to create class/struct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0897854" y="1734242"/>
            <a:ext cx="12650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x_input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, 0, </a:t>
            </a:r>
            <a:r>
              <a:rPr lang="en-US" altLang="ja-JP" sz="1000" err="1" smtClean="0">
                <a:latin typeface="Segoe UI" panose="020B0502040204020203" pitchFamily="34" charset="0"/>
                <a:cs typeface="Segoe UI" panose="020B0502040204020203" pitchFamily="34" charset="0"/>
              </a:rPr>
              <a:t>z_input</a:t>
            </a:r>
            <a:r>
              <a:rPr lang="en-US" altLang="ja-JP" sz="100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ja-JP" alt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V="1">
            <a:off x="11077555" y="1043930"/>
            <a:ext cx="0" cy="540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カギ線コネクタ 33"/>
          <p:cNvCxnSpPr>
            <a:endCxn id="31" idx="2"/>
          </p:cNvCxnSpPr>
          <p:nvPr/>
        </p:nvCxnSpPr>
        <p:spPr>
          <a:xfrm flipV="1">
            <a:off x="9918003" y="1980463"/>
            <a:ext cx="1612396" cy="95775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9918003" y="2938214"/>
            <a:ext cx="0" cy="21600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>
            <a:off x="6275123" y="2213772"/>
            <a:ext cx="65871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7020510" y="203051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3149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686568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40927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CubeController.Start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this message.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shows the message when called it.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CubeController.update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Console and play the game.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Unity shows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these messages.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Update() is called once per frame, so a lot of messages appeared.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Debug.log() method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is useful to check parameters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Delete or comment out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Debug.Log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on Update().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fills up console by log messages…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lvl="0"/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6275123" y="1802068"/>
            <a:ext cx="15254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Microsoft Visual Studio 2021-03-15 09.32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80" y="1190267"/>
            <a:ext cx="3382481" cy="888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4606669" y="2868144"/>
            <a:ext cx="3193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fores\AppData\Local\Monosnap\Temp\beginnercode - IntroductionScene - PC, Mac &amp; Linux Standalone - Unity 2020.2.0f1 Personal_ _DX11_ 2021-03-15 09.36.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536" y="2180193"/>
            <a:ext cx="2710768" cy="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6526476" y="3843217"/>
            <a:ext cx="106607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Picture 6" descr="C:\Users\fores\AppData\Local\Monosnap\Temp\beginnercode - Microsoft Visual Studio 2021-03-15 09.56.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23" y="3218031"/>
            <a:ext cx="3786194" cy="158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ores\AppData\Local\Monosnap\Temp\beginnercode - IntroductionScene - PC, Mac &amp; Linux Standalone - Unity 2020.2.0f1 Personal_ _DX11_ 2021-03-15 09.57.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45" y="5278015"/>
            <a:ext cx="2936549" cy="113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カギ線コネクタ 18"/>
          <p:cNvCxnSpPr>
            <a:endCxn id="2055" idx="0"/>
          </p:cNvCxnSpPr>
          <p:nvPr/>
        </p:nvCxnSpPr>
        <p:spPr>
          <a:xfrm>
            <a:off x="4892690" y="4897016"/>
            <a:ext cx="4809230" cy="38099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996540" y="90216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33843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084443" y="234806"/>
            <a:ext cx="5539047" cy="97536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                                  Please use clear option in console.</a:t>
            </a:r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390100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500530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354889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output it on console.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15 11.02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1673240"/>
            <a:ext cx="2551504" cy="13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矢印コネクタ 18"/>
          <p:cNvCxnSpPr/>
          <p:nvPr/>
        </p:nvCxnSpPr>
        <p:spPr>
          <a:xfrm>
            <a:off x="7380203" y="2231408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fores\AppData\Local\Monosnap\Temp\beginnercode - IntroductionScene - PC, Mac &amp; Linux Standalone - Unity 2020.2.0f1 Personal_ _DX11_ 2021-03-15 11.14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3346240"/>
            <a:ext cx="2911840" cy="52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矢印コネクタ 37"/>
          <p:cNvCxnSpPr/>
          <p:nvPr/>
        </p:nvCxnSpPr>
        <p:spPr>
          <a:xfrm>
            <a:off x="7380203" y="5494646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9" name="Picture 7" descr="C:\Users\fores\AppData\Local\Monosnap\Temp\beginnercode - IntroductionScene - PC, Mac &amp; Linux Standalone - Unity 2020.2.0f1 Personal_ _DX11_ 2021-03-15 12.06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34" y="4005737"/>
            <a:ext cx="2551504" cy="26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7797" y="325778"/>
            <a:ext cx="1492434" cy="79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380203" y="3661512"/>
            <a:ext cx="9317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5063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 = 5,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 = 10,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 = 15.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output according to this log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1.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float d = 1.0, float e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=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0.1f, float f = 0.5f, float result;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{d} + {e} and substitute it for result.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{result} -= {f}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on console.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Start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to meet below arithmetic.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Comment out Exercise 2.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100,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player_ATK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25,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string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player_name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“Unity-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chan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{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boss_HP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by taking player’s attack with “-=“ operator.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 put the remaining HP of boss.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and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output according to this log on console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(To beat boss: repeat it until the HP become 0)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59" y="1590448"/>
            <a:ext cx="4303682" cy="44506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826570" y="2106153"/>
            <a:ext cx="4046033" cy="37919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2197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39</a:t>
            </a:fld>
            <a:endParaRPr lang="ro-RO" dirty="0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It’s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Try to basic arithmetic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3-15 12.10.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0449" y="1984811"/>
            <a:ext cx="4825317" cy="23857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1316514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1767610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Boss also want to attack to player.</a:t>
            </a:r>
            <a:b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However, this code always show “Boss”.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don’t have versatile. It shoud be replaced to {target_name} variable.</a:t>
            </a:r>
            <a:endParaRPr lang="en-US" sz="16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134944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1. Hard-coded “Boss” string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3075948"/>
            <a:ext cx="4625011" cy="161736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73739" y="3527044"/>
            <a:ext cx="4289416" cy="1077218"/>
          </a:xfrm>
          <a:prstGeom prst="rect">
            <a:avLst/>
          </a:prstGeom>
        </p:spPr>
        <p:txBody>
          <a:bodyPr/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code has a lot of same statements.</a:t>
            </a:r>
            <a:b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low-readability and editibility.</a:t>
            </a:r>
          </a:p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should be replaced to function.</a:t>
            </a:r>
            <a:endParaRPr lang="en-US" altLang="ja-JP" sz="16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43402" y="310888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ja-JP" sz="2000" b="1" smtClean="0">
                <a:latin typeface="Segoe UI" panose="020B0502040204020203" pitchFamily="34" charset="0"/>
                <a:cs typeface="Segoe UI" panose="020B0502040204020203" pitchFamily="34" charset="0"/>
              </a:rPr>
              <a:t>Redundant code</a:t>
            </a:r>
            <a:endParaRPr lang="ro-RO" sz="20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3606779" y="26904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863703" y="3193828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6" name="右中かっこ 25"/>
          <p:cNvSpPr/>
          <p:nvPr/>
        </p:nvSpPr>
        <p:spPr>
          <a:xfrm flipH="1">
            <a:off x="1298730" y="2563726"/>
            <a:ext cx="148705" cy="1652916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252425" y="5785411"/>
            <a:ext cx="6283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2054911" y="4948732"/>
            <a:ext cx="9288398" cy="156694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804" y="4898609"/>
            <a:ext cx="9412685" cy="1617067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uses following variables: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string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endParaRPr lang="en-US" altLang="ja-JP" sz="1600" b="1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calculates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-=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attacker_ATK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attack message and remaining HP.</a:t>
            </a:r>
          </a:p>
        </p:txBody>
      </p:sp>
    </p:spTree>
    <p:extLst>
      <p:ext uri="{BB962C8B-B14F-4D97-AF65-F5344CB8AC3E}">
        <p14:creationId xmlns:p14="http://schemas.microsoft.com/office/powerpoint/2010/main" val="8807780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Introduction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Hello world in Unity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latin typeface="Segoe UI" panose="020B0502040204020203" pitchFamily="34" charset="0"/>
              </a:rPr>
              <a:t>Basic 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 smtClean="0">
                <a:latin typeface="Segoe UI" panose="020B0502040204020203" pitchFamily="34" charset="0"/>
              </a:rPr>
              <a:t>Object oriented </a:t>
            </a:r>
            <a:r>
              <a:rPr lang="en-US" altLang="ja-JP" sz="2000" b="0">
                <a:latin typeface="Segoe UI" panose="020B0502040204020203" pitchFamily="34" charset="0"/>
              </a:rPr>
              <a:t>programming</a:t>
            </a:r>
            <a:endParaRPr lang="ro-RO" altLang="ja-JP" sz="2000" b="0">
              <a:latin typeface="Segoe UI" panose="020B0502040204020203" pitchFamily="34" charset="0"/>
            </a:endParaRPr>
          </a:p>
          <a:p>
            <a:pPr lvl="0"/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sz="2000" b="0">
                <a:latin typeface="Segoe UI" panose="020B0502040204020203" pitchFamily="34" charset="0"/>
              </a:rPr>
              <a:t>Interface </a:t>
            </a:r>
            <a:r>
              <a:rPr lang="en-US" altLang="ja-JP" sz="2000" b="0" smtClean="0">
                <a:latin typeface="Segoe UI" panose="020B0502040204020203" pitchFamily="34" charset="0"/>
              </a:rPr>
              <a:t>programming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Segoe UI" panose="020B0502040204020203" pitchFamily="34" charset="0"/>
              </a:rPr>
              <a:t>Programming </a:t>
            </a:r>
            <a:r>
              <a:rPr lang="en-US" sz="2000" b="0" dirty="0" smtClean="0">
                <a:latin typeface="Segoe UI" panose="020B0502040204020203" pitchFamily="34" charset="0"/>
              </a:rPr>
              <a:t>design 1</a:t>
            </a:r>
            <a:endParaRPr lang="en-US" sz="2000" b="0" dirty="0">
              <a:latin typeface="Segoe UI" panose="020B0502040204020203" pitchFamily="34" charset="0"/>
            </a:endParaRP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85684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previous code by using functions.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data-copy or data-address of the caller’s arguments.</a:t>
            </a:r>
          </a:p>
        </p:txBody>
      </p: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09452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6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236254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2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210280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3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470270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352284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5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89447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6</a:t>
            </a:r>
            <a:endParaRPr lang="ro-RO" sz="1200">
              <a:solidFill>
                <a:schemeClr val="bg1"/>
              </a:solidFill>
            </a:endParaRPr>
          </a:p>
        </p:txBody>
      </p:sp>
      <p:sp>
        <p:nvSpPr>
          <p:cNvPr id="3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50224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7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1" name="直線矢印コネクタ 10"/>
          <p:cNvCxnSpPr>
            <a:stCxn id="25" idx="4"/>
          </p:cNvCxnSpPr>
          <p:nvPr/>
        </p:nvCxnSpPr>
        <p:spPr>
          <a:xfrm>
            <a:off x="10326254" y="4274520"/>
            <a:ext cx="0" cy="641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10560270" y="4390280"/>
            <a:ext cx="0" cy="526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10779447" y="4532284"/>
            <a:ext cx="0" cy="384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900438" y="4916329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10990438" y="4682241"/>
            <a:ext cx="0" cy="234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10407586" y="4390280"/>
            <a:ext cx="88512" cy="5260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10645191" y="4532284"/>
            <a:ext cx="88512" cy="384046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31" idx="3"/>
          </p:cNvCxnSpPr>
          <p:nvPr/>
        </p:nvCxnSpPr>
        <p:spPr>
          <a:xfrm flipV="1">
            <a:off x="10856182" y="4655881"/>
            <a:ext cx="70616" cy="260449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10138108" y="3804303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Flow of program</a:t>
            </a:r>
            <a:endParaRPr lang="en-US" altLang="ja-JP" sz="14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/>
          <p:cNvCxnSpPr/>
          <p:nvPr/>
        </p:nvCxnSpPr>
        <p:spPr>
          <a:xfrm>
            <a:off x="10071404" y="4197522"/>
            <a:ext cx="20385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0071404" y="4326280"/>
            <a:ext cx="380438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10071404" y="4459620"/>
            <a:ext cx="57886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>
            <a:off x="10071404" y="4588202"/>
            <a:ext cx="82008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40</a:t>
            </a:fld>
            <a:endParaRPr lang="ro-RO" dirty="0"/>
          </a:p>
        </p:txBody>
      </p:sp>
      <p:sp>
        <p:nvSpPr>
          <p:cNvPr id="43" name="正方形/長方形 42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5686325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5 15.50.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761719"/>
            <a:ext cx="5472937" cy="4595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void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called “arguments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only can be used in the function.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 has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data-copy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or data-address of the caller’s arguments.</a:t>
            </a:r>
          </a:p>
        </p:txBody>
      </p:sp>
      <p:pic>
        <p:nvPicPr>
          <p:cNvPr id="23" name="Picture 4" descr="C:\Users\fores\AppData\Local\Monosnap\Temp\beginnercode - Microsoft Visual Studio 2021-03-15 16.04.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09" y="5510618"/>
            <a:ext cx="4113155" cy="19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fores\AppData\Local\Monosnap\Temp\beginnercode - Microsoft Visual Studio 2021-03-15 16.05.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0" y="6072377"/>
            <a:ext cx="4896000" cy="12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矢印コネクタ 24"/>
          <p:cNvCxnSpPr/>
          <p:nvPr/>
        </p:nvCxnSpPr>
        <p:spPr>
          <a:xfrm>
            <a:off x="2708531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3703756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678827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5606228" y="5733416"/>
            <a:ext cx="0" cy="317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 flipV="1">
            <a:off x="5910701" y="4197522"/>
            <a:ext cx="1153147" cy="1313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 flipV="1">
            <a:off x="6149448" y="5235513"/>
            <a:ext cx="697718" cy="8151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15 16.17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4" y="1433878"/>
            <a:ext cx="2365857" cy="25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/>
          <p:cNvCxnSpPr/>
          <p:nvPr/>
        </p:nvCxnSpPr>
        <p:spPr>
          <a:xfrm>
            <a:off x="3845850" y="1859135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845850" y="3102892"/>
            <a:ext cx="10295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rror icon - Free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88" y="1301259"/>
            <a:ext cx="760396" cy="7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4959441" y="1663339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37" name="直線コネクタ 36"/>
          <p:cNvCxnSpPr/>
          <p:nvPr/>
        </p:nvCxnSpPr>
        <p:spPr>
          <a:xfrm flipV="1">
            <a:off x="4056296" y="3232651"/>
            <a:ext cx="1070411" cy="177367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4959441" y="2894097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100-25=75</a:t>
            </a:r>
            <a:endParaRPr lang="ja-JP" altLang="en-US" sz="160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3812925" y="1958809"/>
            <a:ext cx="1383119" cy="30475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41</a:t>
            </a:fld>
            <a:endParaRPr lang="ro-RO" dirty="0"/>
          </a:p>
        </p:txBody>
      </p:sp>
      <p:sp>
        <p:nvSpPr>
          <p:cNvPr id="32" name="正方形/長方形 31"/>
          <p:cNvSpPr/>
          <p:nvPr/>
        </p:nvSpPr>
        <p:spPr>
          <a:xfrm>
            <a:off x="6458908" y="146812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6437889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Refactor the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output in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4303314"/>
            <a:ext cx="5238078" cy="205424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4420326"/>
            <a:ext cx="5220744" cy="182021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[Type]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FunctionName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([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Type] 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variable, …)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function returns [Type] value / object.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“Return value”.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return</a:t>
            </a:r>
            <a:r>
              <a:rPr lang="en-US" altLang="ja-JP" sz="1400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statement.</a:t>
            </a:r>
          </a:p>
        </p:txBody>
      </p:sp>
      <p:pic>
        <p:nvPicPr>
          <p:cNvPr id="4101" name="Picture 5" descr="C:\Users\fores\AppData\Local\Monosnap\Temp\beginnercode - Microsoft Visual Studio 2021-03-15 17.20.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/>
          <a:stretch/>
        </p:blipFill>
        <p:spPr bwMode="auto">
          <a:xfrm>
            <a:off x="6879644" y="335665"/>
            <a:ext cx="4561122" cy="39129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グループ化 4"/>
          <p:cNvGrpSpPr/>
          <p:nvPr/>
        </p:nvGrpSpPr>
        <p:grpSpPr>
          <a:xfrm>
            <a:off x="8036561" y="4325535"/>
            <a:ext cx="2247289" cy="2355221"/>
            <a:chOff x="8036561" y="4325535"/>
            <a:chExt cx="2247289" cy="2355221"/>
          </a:xfrm>
        </p:grpSpPr>
        <p:pic>
          <p:nvPicPr>
            <p:cNvPr id="4100" name="Picture 4" descr="C:\Users\fores\AppData\Local\Monosnap\Temp\beginnercode - IntroductionScene - PC, Mac &amp; Linux Standalone - Unity 2020.2.0f1 Personal_ _DX11_ 2021-03-15 16.42.5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561" y="4325535"/>
              <a:ext cx="2247289" cy="235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直線コネクタ 20"/>
            <p:cNvCxnSpPr/>
            <p:nvPr/>
          </p:nvCxnSpPr>
          <p:spPr>
            <a:xfrm>
              <a:off x="9217672" y="4767013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9217672" y="5941432"/>
              <a:ext cx="1014074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42</a:t>
            </a:fld>
            <a:endParaRPr lang="ro-RO" dirty="0"/>
          </a:p>
        </p:txBody>
      </p:sp>
      <p:sp>
        <p:nvSpPr>
          <p:cNvPr id="17" name="正方形/長方形 16"/>
          <p:cNvSpPr/>
          <p:nvPr/>
        </p:nvSpPr>
        <p:spPr>
          <a:xfrm>
            <a:off x="6879644" y="75299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97647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However, still not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Cool…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1242843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1537914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script have both rolls of player and enemy.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not good because complicated by their parameters.</a:t>
            </a: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clarify the rolls, we can create Player class and Enemy class.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called Object-oriented thinking.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1206431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Rolls are not divided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4761" y="5274045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Speck change of Attack() function: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before return it.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&lt; 0, it will be set to 0.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outputs “{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target_name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died…”.</a:t>
            </a:r>
          </a:p>
        </p:txBody>
      </p:sp>
      <p:pic>
        <p:nvPicPr>
          <p:cNvPr id="2" name="Picture 2" descr="C:\Users\fores\AppData\Local\Monosnap\Temp\beginnercode - Microsoft Visual Studio 2021-03-15 17.03.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3" y="1291905"/>
            <a:ext cx="4342317" cy="385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4480993" y="233019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7" y="3238155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0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646718" y="446377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1" name="右中かっこ 30"/>
          <p:cNvSpPr/>
          <p:nvPr/>
        </p:nvSpPr>
        <p:spPr>
          <a:xfrm>
            <a:off x="4267283" y="1978683"/>
            <a:ext cx="148705" cy="101586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2603609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2959356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Even now, we have to call Attack() repeatedly.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seems good to use loop statement.</a:t>
            </a:r>
            <a:b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Loop statement is described in next part.</a:t>
            </a:r>
          </a:p>
        </p:txBody>
      </p:sp>
      <p:sp>
        <p:nvSpPr>
          <p:cNvPr id="4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256719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Manual calling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188452" y="3940764"/>
            <a:ext cx="5499400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9472" y="4309513"/>
            <a:ext cx="5144042" cy="1077218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HP should not become minus number.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function have to check target_HP before return statement. It’s realized by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conditional statements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0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71360" y="3904352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Bug can be occurred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右中かっこ 50"/>
          <p:cNvSpPr/>
          <p:nvPr/>
        </p:nvSpPr>
        <p:spPr>
          <a:xfrm flipH="1">
            <a:off x="2023174" y="3149648"/>
            <a:ext cx="148705" cy="507935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/>
          <p:cNvSpPr/>
          <p:nvPr/>
        </p:nvSpPr>
        <p:spPr>
          <a:xfrm flipH="1">
            <a:off x="2023173" y="4170041"/>
            <a:ext cx="148705" cy="900329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8929484" y="5057368"/>
            <a:ext cx="19869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カギ線コネクタ 7"/>
          <p:cNvCxnSpPr/>
          <p:nvPr/>
        </p:nvCxnSpPr>
        <p:spPr>
          <a:xfrm rot="10800000" flipV="1">
            <a:off x="6032441" y="5070370"/>
            <a:ext cx="3890533" cy="494036"/>
          </a:xfrm>
          <a:prstGeom prst="bentConnector3">
            <a:avLst>
              <a:gd name="adj1" fmla="val 9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299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Fix the cube control.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450427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179202"/>
            <a:ext cx="5335586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(condition)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true: programs are executed.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 becomes false: jump to else {}.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lse if (condition2) { //programs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you need more conditions after if statement, you can use 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else if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Conditional operators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&lt;= 0) : it becomes true when HP is 0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(!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&gt;= 0) : it’s same as 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“!” means reverse condition.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target_HP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!= 0) means not 0. Equal is “==”.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 descr="C:\Users\fores\AppData\Local\Monosnap\Temp\beginnercode - Microsoft Visual Studio 2021-03-16 07.33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0" y="1781916"/>
            <a:ext cx="4805166" cy="4253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6769160" y="15067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464582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3074" name="Picture 2" descr="C:\Users\fores\AppData\Local\Monosnap\Temp\beginnercode - IntroductionScene - PC, Mac &amp; Linux Standalone - Unity 2020.2.0f1 Personal _DX11_ 2021-03-16 08.5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96" y="2067179"/>
            <a:ext cx="2975878" cy="28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684274" y="1697848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Zombie attack!</a:t>
            </a:r>
            <a:endParaRPr lang="ja-JP" altLang="en-US"/>
          </a:p>
        </p:txBody>
      </p:sp>
      <p:pic>
        <p:nvPicPr>
          <p:cNvPr id="3075" name="Picture 3" descr="C:\Users\fores\AppData\Local\Monosnap\Temp\beginnercode - Microsoft Visual Studio 2021-03-16 09.26.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74" y="267332"/>
            <a:ext cx="4696257" cy="4965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4353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third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8050" y="2721532"/>
            <a:ext cx="4849801" cy="2461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90122" y="5313053"/>
            <a:ext cx="9997729" cy="13196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29431" y="5330388"/>
            <a:ext cx="8207932" cy="1284961"/>
          </a:xfrm>
        </p:spPr>
        <p:txBody>
          <a:bodyPr/>
          <a:lstStyle/>
          <a:p>
            <a:pPr lvl="0"/>
            <a:r>
              <a:rPr lang="en-US" altLang="ja-JP" sz="18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Exercise</a:t>
            </a:r>
            <a:endParaRPr lang="en-US" altLang="ja-JP" sz="18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with if ( ??? != ???) in Attack() ? 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 do you fix the bug by defining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boolean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flag and if statement?</a:t>
            </a:r>
          </a:p>
        </p:txBody>
      </p:sp>
      <p:pic>
        <p:nvPicPr>
          <p:cNvPr id="17" name="Picture 2" descr="C:\Users\fores\AppData\Local\Monosnap\Temp\beginnercode - Microsoft Visual Studio 2021-03-16 10.39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0122" y="1391102"/>
            <a:ext cx="4773497" cy="3791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中かっこ 18"/>
          <p:cNvSpPr/>
          <p:nvPr/>
        </p:nvSpPr>
        <p:spPr>
          <a:xfrm flipH="1">
            <a:off x="1836825" y="1991932"/>
            <a:ext cx="148705" cy="1245303"/>
          </a:xfrm>
          <a:prstGeom prst="rightBrace">
            <a:avLst>
              <a:gd name="adj1" fmla="val 8333"/>
              <a:gd name="adj2" fmla="val 50262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426294" y="245815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81624" y="4354071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pic>
        <p:nvPicPr>
          <p:cNvPr id="4099" name="Picture 3" descr="C:\Users\fores\AppData\Local\Monosnap\Temp\beginnercode - Microsoft Visual Studio 2021-03-16 10.44.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99653" y="1092079"/>
            <a:ext cx="3126593" cy="1446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887242" y="2270832"/>
            <a:ext cx="1590449" cy="225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93153" y="4022065"/>
            <a:ext cx="1590449" cy="3320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stCxn id="23" idx="3"/>
            <a:endCxn id="21" idx="2"/>
          </p:cNvCxnSpPr>
          <p:nvPr/>
        </p:nvCxnSpPr>
        <p:spPr>
          <a:xfrm>
            <a:off x="3683602" y="4188068"/>
            <a:ext cx="2998022" cy="322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>
            <a:endCxn id="21" idx="7"/>
          </p:cNvCxnSpPr>
          <p:nvPr/>
        </p:nvCxnSpPr>
        <p:spPr>
          <a:xfrm flipH="1">
            <a:off x="6948659" y="2496182"/>
            <a:ext cx="986253" cy="1903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右中かっこ 21"/>
          <p:cNvSpPr/>
          <p:nvPr/>
        </p:nvSpPr>
        <p:spPr>
          <a:xfrm flipH="1">
            <a:off x="7092057" y="3952289"/>
            <a:ext cx="116928" cy="1088467"/>
          </a:xfrm>
          <a:prstGeom prst="rightBrace">
            <a:avLst>
              <a:gd name="adj1" fmla="val 8333"/>
              <a:gd name="adj2" fmla="val 502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088294" y="2421455"/>
            <a:ext cx="2030819" cy="2287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and == “&amp;&amp;”, or == “||”</a:t>
            </a:r>
            <a:endParaRPr lang="ro-RO" sz="14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4177638" y="2301168"/>
            <a:ext cx="216682" cy="12347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35088" y="1248813"/>
            <a:ext cx="10539436" cy="39342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9116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If/Else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third step of programming.</a:t>
            </a: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rotation key for cube.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back to the Unity.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again.</a:t>
            </a:r>
          </a:p>
          <a:p>
            <a:pPr marL="1485900" lvl="2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Press ‘Q’ or ‘E’ key.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7" y="3655102"/>
            <a:ext cx="5238078" cy="270245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7" y="3690596"/>
            <a:ext cx="5220744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Description.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Input.Getkey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returns bool (true / false) by user’s input.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argument is string or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endParaRPr lang="en-US" altLang="ja-JP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enumerator to manage constants.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KeyCode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has input related constant.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e.g. “Space”,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UpArrow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the constants easily.</a:t>
            </a:r>
          </a:p>
        </p:txBody>
      </p:sp>
      <p:pic>
        <p:nvPicPr>
          <p:cNvPr id="5123" name="Picture 3" descr="C:\Users\fores\AppData\Local\Monosnap\Temp\beginnercode - Microsoft Visual Studio 2021-03-16 11.08.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037" y="1255526"/>
            <a:ext cx="4727749" cy="3528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519113" y="4875354"/>
            <a:ext cx="5238078" cy="148219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4004" y="4897977"/>
            <a:ext cx="5220744" cy="13909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(x, y, z)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 is used to rotate objects.</a:t>
            </a:r>
          </a:p>
          <a:p>
            <a:pPr marL="971550" lvl="1" indent="-285750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Quaternion.Euler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-2, 0) means rotate -2 degree on Y axis.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“this” means the cube object.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724037" y="989700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75002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instruction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1. Find the instruction for potion spawn distance.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4. Check your script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changes.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Challenge: Create another potion at game start.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8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. Identify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the function that already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exists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in your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script.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Write your own spawn function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Write a function declaration.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8. Check your function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>calls.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fores\AppData\Local\Monosnap\Temp\beginnercode - IntroductionScene - PC, Mac &amp; Linux Standalone - Unity 2020.2.0f1 Personal _DX11_ 2021-03-10 14.25.1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12727" y="1238368"/>
            <a:ext cx="4331136" cy="475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/>
        </p:nvCxnSpPr>
        <p:spPr>
          <a:xfrm>
            <a:off x="7705228" y="2535183"/>
            <a:ext cx="25048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7809233" y="2825536"/>
            <a:ext cx="1980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7926243" y="3380243"/>
            <a:ext cx="7800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926243" y="3514586"/>
            <a:ext cx="236617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3099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49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second step 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Microsoft Visual Studio 2021-03-17 08.59.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2" y="2082907"/>
            <a:ext cx="5225723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28" y="212464"/>
            <a:ext cx="3525898" cy="16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2735" y="2082907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8870979" y="515704"/>
            <a:ext cx="554707" cy="516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2206906" y="3036425"/>
            <a:ext cx="4124446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右大かっこ 7"/>
          <p:cNvSpPr/>
          <p:nvPr/>
        </p:nvSpPr>
        <p:spPr>
          <a:xfrm>
            <a:off x="5837498" y="3271777"/>
            <a:ext cx="239210" cy="255800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6076708" y="4550779"/>
            <a:ext cx="286027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endCxn id="22" idx="2"/>
          </p:cNvCxnSpPr>
          <p:nvPr/>
        </p:nvCxnSpPr>
        <p:spPr>
          <a:xfrm rot="16200000" flipV="1">
            <a:off x="7921502" y="3907014"/>
            <a:ext cx="915209" cy="372322"/>
          </a:xfrm>
          <a:prstGeom prst="bentConnector4">
            <a:avLst>
              <a:gd name="adj1" fmla="val 299"/>
              <a:gd name="adj2" fmla="val -1225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かっこ 21"/>
          <p:cNvSpPr/>
          <p:nvPr/>
        </p:nvSpPr>
        <p:spPr>
          <a:xfrm>
            <a:off x="8073340" y="3204258"/>
            <a:ext cx="119605" cy="86262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825122" y="1799876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95669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3071704"/>
            <a:ext cx="3194050" cy="10772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ro-R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0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60002" y="731401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01299"/>
              </p:ext>
            </p:extLst>
          </p:nvPr>
        </p:nvGraphicFramePr>
        <p:xfrm>
          <a:off x="3895951" y="1076844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27644" y="4832018"/>
            <a:ext cx="3172231" cy="16181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12903"/>
              </p:ext>
            </p:extLst>
          </p:nvPr>
        </p:nvGraphicFramePr>
        <p:xfrm>
          <a:off x="8876038" y="5091331"/>
          <a:ext cx="3084835" cy="11576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92660"/>
                <a:gridCol w="1196088"/>
                <a:gridCol w="119608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Pronunciation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2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Parenthesis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void Method()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[]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Bracket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</a:t>
                      </a:r>
                      <a:r>
                        <a:rPr kumimoji="1" lang="en-US" altLang="ja-JP" sz="10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array[3]</a:t>
                      </a:r>
                      <a:endParaRPr kumimoji="1" lang="ja-JP" altLang="en-US" sz="10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1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{}</a:t>
                      </a:r>
                      <a:endParaRPr kumimoji="1" lang="ja-JP" altLang="en-US" sz="11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1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Brace</a:t>
                      </a:r>
                      <a:endParaRPr kumimoji="1" lang="ja-JP" alt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0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</a:t>
                      </a:r>
                      <a:r>
                        <a:rPr kumimoji="1" lang="en-US" altLang="ja-JP" sz="1000" baseline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0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 { }</a:t>
                      </a:r>
                      <a:endParaRPr kumimoji="1" lang="ja-JP" altLang="en-US" sz="10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36844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5653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1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194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53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>
                <a:solidFill>
                  <a:srgbClr val="FF0000"/>
                </a:solidFill>
                <a:latin typeface="Segoe UI" panose="020B0502040204020203" pitchFamily="34" charset="0"/>
              </a:rPr>
              <a:t>Basic programming</a:t>
            </a:r>
            <a:endParaRPr lang="ro-RO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2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0" y="2559187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Basic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8212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oop statements.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Enumerators.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Usability.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Animations.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Classes.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Basic programming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41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fores\AppData\Local\Monosnap\Temp\beginnercode - IntroductionScene - PC, Mac &amp; Linux Standalone - Unity 2020.2.0f1 Personal _DX11_ 2021-03-17 09.09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69" y="2829988"/>
            <a:ext cx="4408877" cy="20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17 09.10.4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7026" y="1950874"/>
            <a:ext cx="5662428" cy="4055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651120" y="3042222"/>
            <a:ext cx="1391102" cy="93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154585" y="166052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8938364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Optimize the 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252055"/>
            <a:ext cx="5593438" cy="338276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3226876"/>
            <a:ext cx="5417925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for(A; B; C) statement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A: Define a variable for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‘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’, ‘j’ and ‘k’ when we need nested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set 0 because it’s useful when handle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B: Loop condition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checked before execute instructions.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When true, inside one will be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C: Prepare for next loop.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executed when this loop reach to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++” (increment) or “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--” (decrement).</a:t>
            </a:r>
          </a:p>
          <a:p>
            <a:pPr marL="971550" lvl="1" indent="-285750"/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Be careful to avoid infinite loop. 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cause freeze.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fores\AppData\Local\Monosnap\Temp\beginnercode - Microsoft Visual Studio 2021-03-18 09.17.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30" y="1173359"/>
            <a:ext cx="3106965" cy="2267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IntroductionScene - PC, Mac &amp; Linux Standalone - Unity 2020.2.0f1 Personal _DX11_ 2021-03-18 09.19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80" y="4943435"/>
            <a:ext cx="3270064" cy="16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Microsoft Visual Studio 2021-03-18 09.20.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66" y="4111189"/>
            <a:ext cx="1685091" cy="573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6461470" y="2213765"/>
            <a:ext cx="12090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9339266" y="4598921"/>
            <a:ext cx="0" cy="3445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718680" y="878075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1498870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fores\AppData\Local\Monosnap\Temp\beginnercode - Microsoft Visual Studio 2021-03-18 12.50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27" y="831667"/>
            <a:ext cx="3775734" cy="2756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ores\AppData\Local\Monosnap\Temp\beginnercode - Microsoft Visual Studio 2021-03-18 12.39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53" y="4249209"/>
            <a:ext cx="4021007" cy="1922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Loop statement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fourth step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of programming.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 code.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Array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= new type[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</a:p>
          <a:p>
            <a:pPr marL="971550" lvl="1" indent="-285750"/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</a:t>
            </a:r>
            <a:r>
              <a:rPr lang="en-US" altLang="ja-JP" sz="14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container to manage variables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access array like 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[</a:t>
            </a:r>
            <a:r>
              <a:rPr lang="en-US" altLang="ja-JP" sz="14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]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can be nested like if or loop statements.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called multidimensional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ype[]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new type[] {num1, num2…}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array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foreach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(type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in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array_name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each factor in array to the end. 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It’s useful because we don’t have to know the index.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use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break;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(exit the loop) and </a:t>
            </a:r>
            <a:r>
              <a:rPr lang="en-US" altLang="ja-JP" sz="14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continue;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(jump to next loop) same as for-loop statement.</a:t>
            </a:r>
            <a:endParaRPr lang="en-US" altLang="ja-JP" sz="14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8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1695289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298322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2" name="右中かっこ 21"/>
          <p:cNvSpPr/>
          <p:nvPr/>
        </p:nvSpPr>
        <p:spPr>
          <a:xfrm flipH="1">
            <a:off x="8162160" y="1367610"/>
            <a:ext cx="148705" cy="10202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中かっこ 22"/>
          <p:cNvSpPr/>
          <p:nvPr/>
        </p:nvSpPr>
        <p:spPr>
          <a:xfrm flipH="1">
            <a:off x="8162159" y="2834066"/>
            <a:ext cx="148705" cy="54763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4742567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29275" y="548807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3" name="カギ線コネクタ 2"/>
          <p:cNvCxnSpPr>
            <a:endCxn id="24" idx="2"/>
          </p:cNvCxnSpPr>
          <p:nvPr/>
        </p:nvCxnSpPr>
        <p:spPr>
          <a:xfrm rot="5400000">
            <a:off x="6205636" y="3375353"/>
            <a:ext cx="3047279" cy="12700"/>
          </a:xfrm>
          <a:prstGeom prst="bentConnector4">
            <a:avLst>
              <a:gd name="adj1" fmla="val -351"/>
              <a:gd name="adj2" fmla="val 321372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カギ線コネクタ 27"/>
          <p:cNvCxnSpPr>
            <a:endCxn id="25" idx="2"/>
          </p:cNvCxnSpPr>
          <p:nvPr/>
        </p:nvCxnSpPr>
        <p:spPr>
          <a:xfrm rot="5400000">
            <a:off x="6483103" y="4391978"/>
            <a:ext cx="2498697" cy="6351"/>
          </a:xfrm>
          <a:prstGeom prst="bentConnector4">
            <a:avLst>
              <a:gd name="adj1" fmla="val -305"/>
              <a:gd name="adj2" fmla="val 2812376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86024" y="536949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SpawnerSample.cs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800685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59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 key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Expand the cube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game.</a:t>
            </a:r>
          </a:p>
        </p:txBody>
      </p: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2983227"/>
            <a:ext cx="5649775" cy="36515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9556" y="2962502"/>
            <a:ext cx="5647610" cy="2519606"/>
          </a:xfrm>
        </p:spPr>
        <p:txBody>
          <a:bodyPr/>
          <a:lstStyle/>
          <a:p>
            <a:pPr lvl="0"/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Description: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</a:t>
            </a:r>
            <a:r>
              <a:rPr lang="en-US" altLang="ja-JP" sz="1600" b="1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GetKeyUp</a:t>
            </a:r>
            <a:endParaRPr lang="en-US" altLang="ja-JP" sz="1600" b="1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ja-JP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num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{</a:t>
            </a: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enum_name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 { }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is container to handle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const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variables.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Often used to create {Days} and {Colors} etc.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{Days}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“Monday”, “Tuesday”...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{Colors}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enum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should have “Red”, “Green”, “Blue”…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Each element will be set the data as from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0 by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dafault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;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set the data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Intput.GetKeyUP</a:t>
            </a:r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function will be called only once.</a:t>
            </a:r>
          </a:p>
          <a:p>
            <a:pPr marL="971550" lvl="1" indent="-285750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you use </a:t>
            </a:r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GetKey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(), the cube can be fly while space key has been pressed.</a:t>
            </a:r>
          </a:p>
        </p:txBody>
      </p:sp>
      <p:pic>
        <p:nvPicPr>
          <p:cNvPr id="1026" name="Picture 2" descr="C:\Users\fores\AppData\Local\Monosnap\Temp\beginnercode - Microsoft Visual Studio 2021-03-19 13.42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93" y="355465"/>
            <a:ext cx="3994413" cy="34971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Microsoft Visual Studio 2021-03-19 13.46.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21" y="4064072"/>
            <a:ext cx="1552176" cy="2348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矢印コネクタ 4"/>
          <p:cNvCxnSpPr/>
          <p:nvPr/>
        </p:nvCxnSpPr>
        <p:spPr>
          <a:xfrm>
            <a:off x="8960013" y="3354245"/>
            <a:ext cx="0" cy="6500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152300" y="110024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063410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283826"/>
            <a:ext cx="9519722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 knowledge of programming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programming languages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20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process of game and software development.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the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software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used in this course.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the basics of Unity.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 basic syntax 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programming.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0792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AutoShape 4" descr="Sugar cube icon 1 | アイコン素材ダウンロードサイト「icooon-mono」 | 商用利用可能なアイコン 素材が無料(フリー)ダウンロードできるサイト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25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fores\Downloads\Sugar cube icon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80" y="1944251"/>
            <a:ext cx="872621" cy="8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3153500" y="2816872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(0, 0, 0)</a:t>
            </a:r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015854" y="2816872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207972" y="2380561"/>
            <a:ext cx="3605598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63945" y="276276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620461" y="20699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</a:t>
            </a:r>
            <a:endParaRPr lang="ja-JP" altLang="en-US"/>
          </a:p>
        </p:txBody>
      </p:sp>
      <p:cxnSp>
        <p:nvCxnSpPr>
          <p:cNvPr id="37" name="直線矢印コネクタ 36"/>
          <p:cNvCxnSpPr/>
          <p:nvPr/>
        </p:nvCxnSpPr>
        <p:spPr>
          <a:xfrm>
            <a:off x="2513515" y="2380561"/>
            <a:ext cx="639985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357089" y="2020172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2</a:t>
            </a:r>
            <a:endParaRPr lang="ro-RO">
              <a:solidFill>
                <a:schemeClr val="bg1"/>
              </a:solidFill>
            </a:endParaRPr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4207972" y="2176597"/>
            <a:ext cx="360559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127365" y="1781916"/>
            <a:ext cx="312851" cy="31285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3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5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578479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1974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simple “teleport” movement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without physics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cannot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express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acceleration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transform.position += new Vector3(1, 0, 0)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863704" y="3404062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3690101" y="5026208"/>
            <a:ext cx="5187378" cy="1279342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036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1.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transform.position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0643" y="3740540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Simple movement with physics. It is l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ocated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 midlle of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real-phisics and game-phisics like double-jump.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rigidbody.velocity = new Vector3(1, 0, 0) * speed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1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1705" y="3377617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. Set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rigidbody.velocity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6422026" y="188527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 = ma</a:t>
            </a: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863704" y="1437343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movement</a:t>
            </a:r>
            <a:endParaRPr lang="ro-RO" altLang="ja-JP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80851" y="5389131"/>
            <a:ext cx="5005878" cy="900803"/>
          </a:xfrm>
          <a:prstGeom prst="rect">
            <a:avLst/>
          </a:prstGeom>
        </p:spPr>
        <p:txBody>
          <a:bodyPr/>
          <a:lstStyle/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realistic movement with physics. However, to handle it well, we need knowledge of phisics.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rigidbody.Addforce(new Vector3(1, 0, 0))</a:t>
            </a:r>
            <a:endParaRPr lang="en-US" sz="1400" noProof="1" smtClean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54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51913" y="5026208"/>
            <a:ext cx="3650418" cy="45621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3. Use </a:t>
            </a:r>
            <a:r>
              <a:rPr lang="en-US" sz="1800" b="1" err="1" smtClean="0">
                <a:latin typeface="Segoe UI" panose="020B0502040204020203" pitchFamily="34" charset="0"/>
                <a:cs typeface="Segoe UI" panose="020B0502040204020203" pitchFamily="34" charset="0"/>
              </a:rPr>
              <a:t>rigidbody.Addforce</a:t>
            </a:r>
            <a:r>
              <a:rPr lang="en-US" sz="1800" b="1" smtClean="0"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ro-RO" sz="1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4" y="5018457"/>
            <a:ext cx="2525210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9880" y="5176634"/>
            <a:ext cx="2271032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use phisics, the instructions sould be written in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instead of Update()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exept Input.</a:t>
            </a:r>
          </a:p>
        </p:txBody>
      </p:sp>
    </p:spTree>
    <p:extLst>
      <p:ext uri="{BB962C8B-B14F-4D97-AF65-F5344CB8AC3E}">
        <p14:creationId xmlns:p14="http://schemas.microsoft.com/office/powerpoint/2010/main" val="126653006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Improve the jump function.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on Hierarchy.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“Reset” to adapt variable settings.</a:t>
            </a: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ores\AppData\Local\Monosnap\Temp\beginnercode - Microsoft Visual Studio 2021-03-25 13.56.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349524"/>
            <a:ext cx="2848336" cy="1538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3-25 13.57.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49" y="1998036"/>
            <a:ext cx="2848336" cy="10930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3-25 13.58.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88" y="3245425"/>
            <a:ext cx="3955658" cy="3389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_ _DX11_ 2021-03-25 14.01.2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33745" y="3506060"/>
            <a:ext cx="4824660" cy="11620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174468"/>
            <a:ext cx="5127645" cy="128709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28930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FixedUpdate()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before caluclate phisics.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constantly regardless of the frame rate so it’s not suitable for Input related instructions.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117485" y="6875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051681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tumble by adding constraints on X and Z axis.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Cube object and Check “Freeze Rotation”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Empty object as “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below Cube object.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(Right click Cube -&gt; “Create Empty” -&gt; Rename it)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(Select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Add Component -&gt; Box Collider)</a:t>
            </a:r>
          </a:p>
          <a:p>
            <a:pPr marL="1028700" lvl="1" indent="-34290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position and collider size.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 it to bottom of the Cube like thin plane and check “Is Trigger”.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50193" y="2213765"/>
            <a:ext cx="69771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beginnercode - IntroductionScene - PC, Mac &amp; Linux Standalone - Unity 2020.2.0f1 Personal_ _DX11_ 2021-03-25 14.37.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1089" y="1097748"/>
            <a:ext cx="3248747" cy="174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106487" y="4593668"/>
            <a:ext cx="2949726" cy="184613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07166" y="4771432"/>
            <a:ext cx="2548368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Component for hit detection.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When “Is Trigger” is checked, it’s not collide with other objects.</a:t>
            </a:r>
          </a:p>
        </p:txBody>
      </p:sp>
      <p:pic>
        <p:nvPicPr>
          <p:cNvPr id="2052" name="Picture 4" descr="C:\Users\fores\AppData\Local\Monosnap\Temp\beginnercode - IntroductionScene - PC, Mac &amp; Linux Standalone - Unity 2020.2.0f1 Personal_ _DX11_ 2021-03-25 15.12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86" y="4128007"/>
            <a:ext cx="7293532" cy="24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088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have to write my comments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“Add Tag” -&gt;         button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-&gt; Input Tag name as “Ground” on Inspector.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Ground object named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again.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“Ground” tag to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TerrainSandCity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should delete or comment out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OnTriggerStay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because it dump a lot of logs.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5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344461" y="2213765"/>
            <a:ext cx="16987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5" name="Picture 3" descr="C:\Users\fores\AppData\Local\Monosnap\Temp\beginnercode - Microsoft Visual Studio 2021-03-25 15.35.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12" y="667814"/>
            <a:ext cx="2545293" cy="22282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fores\AppData\Local\Monosnap\Temp\Snapshot 2021-03-25 15.40.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830" y="3049458"/>
            <a:ext cx="2189576" cy="187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fores\AppData\Local\Monosnap\Temp\beginnercode - IntroductionScene - PC, Mac &amp; Linux Standalone - Unity 2020.2.0f1 Personal_ _DX11_ 2021-03-25 15.42.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85" y="3153468"/>
            <a:ext cx="341862" cy="26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fores\AppData\Local\Monosnap\Temp\beginnercode - IntroductionScene - PC, Mac &amp; Linux Standalone - Unity 2020.2.0f1 Personal_ _DX11_ 2021-03-25 15.44.4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34" y="3707638"/>
            <a:ext cx="2195547" cy="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/>
          <p:nvPr/>
        </p:nvCxnSpPr>
        <p:spPr>
          <a:xfrm>
            <a:off x="6470138" y="3474298"/>
            <a:ext cx="105307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カギ線コネクタ 8"/>
          <p:cNvCxnSpPr>
            <a:endCxn id="3078" idx="2"/>
          </p:cNvCxnSpPr>
          <p:nvPr/>
        </p:nvCxnSpPr>
        <p:spPr>
          <a:xfrm flipV="1">
            <a:off x="8974988" y="4235529"/>
            <a:ext cx="2035520" cy="5200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11605515" y="4031850"/>
            <a:ext cx="277354" cy="20367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Picture 8" descr="C:\Users\fores\AppData\Local\Monosnap\Temp\beginnercode - Microsoft Visual Studio 2021-03-25 16.03.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54" y="5071828"/>
            <a:ext cx="3266608" cy="13863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矢印コネクタ 31"/>
          <p:cNvCxnSpPr/>
          <p:nvPr/>
        </p:nvCxnSpPr>
        <p:spPr>
          <a:xfrm>
            <a:off x="6344461" y="4495549"/>
            <a:ext cx="1451774" cy="894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630759" y="5274728"/>
            <a:ext cx="5127645" cy="142509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8268" y="5389569"/>
            <a:ext cx="4845215" cy="9008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OnTriggerEnter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called when the object collide with other colliders.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Variable: other has collided object’s collider.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check the collider tag with CompareTag().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8290038" y="390903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07109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Usability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improve your programming skills.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Prevent jump related glitches (Infinite jump).</a:t>
            </a: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these images.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1028700" lvl="1" indent="-342900">
              <a:buFont typeface="+mj-lt"/>
              <a:buAutoNum type="alphaLcPeriod" startAt="13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Save the file and play the game to check console logs.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6665153" y="2213765"/>
            <a:ext cx="1378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fores\AppData\Local\Monosnap\Temp\beginnercode - Microsoft Visual Studio 2021-03-25 16.27.2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7140" y="1632823"/>
            <a:ext cx="3346043" cy="4871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ores\AppData\Local\Monosnap\Temp\beginnercode - Microsoft Visual Studio 2021-03-25 16.28.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40" y="192375"/>
            <a:ext cx="2344806" cy="1332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1149395" y="2841393"/>
            <a:ext cx="3236257" cy="36933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System.Collections.Generic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UnityEngine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CubeController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MonoBehaviour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null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5.0f;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public float speed = 0.15f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bool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Start()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this.GetComponent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Rigidbody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&gt;();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void Update()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("Horizontal");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Input.GetAxis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("Vertical");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transform.position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+= new Vector3(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x_input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, 0,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z_input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 * speed;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KeyCode.Q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-2,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Input.GetKey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KeyCode.E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Quaternion rotation =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Quaternion.Euler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(0, 2, 0);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this.transform.rotation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*= rotation;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ja-JP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Input.GetKeyUp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KeyCode.Space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 &amp;&amp;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rb.velocity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= new Vector3(0, </a:t>
            </a:r>
            <a:r>
              <a:rPr lang="en-US" altLang="ja-JP" sz="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jump_power</a:t>
            </a:r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, 0);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638449" y="4166503"/>
            <a:ext cx="277209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OnTriggerEnter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("Enter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true;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private void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OnTriggerExit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(Collider other)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if (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other.CompareTag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("Ground"))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Debug.Log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("Exit the Ground!");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is_ground</a:t>
            </a:r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r>
              <a:rPr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    }</a:t>
            </a:r>
          </a:p>
          <a:p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altLang="ja-JP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578779" y="6013162"/>
            <a:ext cx="3241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source code</a:t>
            </a:r>
          </a:p>
          <a:p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ithout Attack() related things.</a:t>
            </a:r>
            <a:endParaRPr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2220372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Drop a prefab of 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into Hierarchy.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CactusNailsEnemy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-&gt; Prefab -&gt; Unpack Completely.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Rename it to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Remove below components with top-right       button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143000" lvl="1" indent="-457200"/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Nav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Mesh Agent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Simple Enemy Controller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Data</a:t>
            </a:r>
          </a:p>
          <a:p>
            <a:pPr marL="1143000" lvl="1" indent="-4572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Audio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Rigidbody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set parameters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script on script/tutorial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according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CubeController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don’t need to write Attack() related code. Use copy &amp; paste.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into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component.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of Cactus.</a:t>
            </a:r>
          </a:p>
        </p:txBody>
      </p:sp>
      <p:pic>
        <p:nvPicPr>
          <p:cNvPr id="5122" name="Picture 2" descr="C:\Users\fores\AppData\Local\Monosnap\Temp\beginnercode - IntroductionScene - PC, Mac &amp; Linux Standalone - Unity 2020.2.0f1 Personal_ _DX11_ 2021-03-25 20.08.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1060" y="2840708"/>
            <a:ext cx="223048" cy="3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矢印コネクタ 16"/>
          <p:cNvCxnSpPr/>
          <p:nvPr/>
        </p:nvCxnSpPr>
        <p:spPr>
          <a:xfrm>
            <a:off x="7037846" y="4488372"/>
            <a:ext cx="4290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C:\Users\fores\AppData\Local\Monosnap\Temp\beginnercode - IntroductionScene - PC, Mac &amp; Linux Standalone - Unity 2020.2.0f1 Personal_ _DX11_ 2021-03-25 20.44.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62" y="1084090"/>
            <a:ext cx="3255115" cy="14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7132975" y="1901183"/>
            <a:ext cx="7542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25" name="Picture 5" descr="C:\Users\fores\AppData\Local\Monosnap\Temp\beginnercode - IntroductionScene - PC, Mac &amp; Linux Standalone - Unity 2020.2.0f1 Personal_ _DX11_ 2021-03-25 20.48.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145" y="3172232"/>
            <a:ext cx="4150748" cy="32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3193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3900285"/>
            <a:ext cx="6854530" cy="27345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Cube into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Cactus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as Empty Object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Hierarchy under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Box collider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and move &amp; resize it to the bottom.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“Is Trigger” on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GroundCheck’s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Box collider.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movement &amp; jump of Cactus.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It needs rotation to look forward when you walk.</a:t>
            </a:r>
          </a:p>
          <a:p>
            <a:pPr marL="342900" lvl="0" indent="-342900">
              <a:buFont typeface="+mj-lt"/>
              <a:buAutoNum type="arabicPeriod" startAt="10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 and play the game.</a:t>
            </a: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10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7644557" y="3647644"/>
            <a:ext cx="5134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49" y="2778785"/>
            <a:ext cx="782328" cy="70964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矢印コネクタ 17"/>
          <p:cNvCxnSpPr/>
          <p:nvPr/>
        </p:nvCxnSpPr>
        <p:spPr>
          <a:xfrm>
            <a:off x="7367194" y="3133606"/>
            <a:ext cx="360000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9" name="Picture 5" descr="Screen Shot 2020-04-29 at 2 51 00 P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00" y="2547659"/>
            <a:ext cx="424026" cy="4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Microsoft Visual Studio 2021-03-28 02.15.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35" y="1079608"/>
            <a:ext cx="3744903" cy="50698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14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415561" y="4719914"/>
            <a:ext cx="867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pre_pos</a:t>
            </a: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(2, 0, 2)</a:t>
            </a:r>
            <a:endParaRPr lang="ja-JP" altLang="en-US" sz="1400"/>
          </a:p>
        </p:txBody>
      </p:sp>
      <p:pic>
        <p:nvPicPr>
          <p:cNvPr id="34" name="Picture 3" descr="C:\Users\fores\AppData\Local\Monosnap\Temp\beginnercode - IntroductionScene - PC, Mac &amp; Linux Standalone - Unity 2020.2.0f1 Personal_ _DX11_ 2021-03-28 02.06.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78" y="4239946"/>
            <a:ext cx="619909" cy="56231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3758758" y="4719914"/>
            <a:ext cx="158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 position</a:t>
            </a:r>
            <a:b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(3, 0, 2)</a:t>
            </a:r>
            <a:endParaRPr lang="ja-JP" altLang="en-US" sz="140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2283106" y="4521103"/>
            <a:ext cx="17991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2818123" y="4213326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move</a:t>
            </a:r>
            <a:endParaRPr lang="ja-JP" altLang="en-US" sz="1400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3135026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2439311" y="4679101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 B - A</a:t>
            </a:r>
            <a:b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(1, 0, 0)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1691277" y="3978336"/>
            <a:ext cx="316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</a:t>
            </a:r>
            <a:endParaRPr lang="ja-JP" altLang="en-US" sz="1400"/>
          </a:p>
        </p:txBody>
      </p:sp>
      <p:sp>
        <p:nvSpPr>
          <p:cNvPr id="49" name="正方形/長方形 48"/>
          <p:cNvSpPr/>
          <p:nvPr/>
        </p:nvSpPr>
        <p:spPr>
          <a:xfrm>
            <a:off x="4401888" y="397833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</a:t>
            </a:r>
            <a:endParaRPr lang="ja-JP" altLang="en-US" sz="1400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134648" y="4521103"/>
            <a:ext cx="179918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正方形/長方形 50"/>
          <p:cNvSpPr/>
          <p:nvPr/>
        </p:nvSpPr>
        <p:spPr>
          <a:xfrm>
            <a:off x="5652835" y="4213326"/>
            <a:ext cx="686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target</a:t>
            </a:r>
            <a:endParaRPr lang="ja-JP" altLang="en-US" sz="1400"/>
          </a:p>
        </p:txBody>
      </p:sp>
      <p:cxnSp>
        <p:nvCxnSpPr>
          <p:cNvPr id="52" name="直線矢印コネクタ 51"/>
          <p:cNvCxnSpPr/>
          <p:nvPr/>
        </p:nvCxnSpPr>
        <p:spPr>
          <a:xfrm>
            <a:off x="5986568" y="4539914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/>
          <p:cNvSpPr/>
          <p:nvPr/>
        </p:nvSpPr>
        <p:spPr>
          <a:xfrm>
            <a:off x="5415469" y="4679101"/>
            <a:ext cx="2157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LookRotation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diff_pos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7094707" y="444910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4" name="Picture 5" descr="Screen Shot 2020-04-29 at 2 51 00 PM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0622" y="4367213"/>
            <a:ext cx="424026" cy="3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348406"/>
            <a:ext cx="635203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Quaternion.LookRotation(Vector3 forward)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Quaternion (</a:t>
            </a:r>
            <a:r>
              <a:rPr lang="ja-JP" alt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≒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rotation) to forward position.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5156" y="5998204"/>
            <a:ext cx="7205470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Quaternion.Slerp(Quaternion a,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Quaternion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b, float t)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Quat. as result of spherically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interpolates between a and b by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t.</a:t>
            </a:r>
          </a:p>
        </p:txBody>
      </p:sp>
      <p:sp>
        <p:nvSpPr>
          <p:cNvPr id="57" name="正方形/長方形 56"/>
          <p:cNvSpPr/>
          <p:nvPr/>
        </p:nvSpPr>
        <p:spPr>
          <a:xfrm>
            <a:off x="4650272" y="3917660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Slerp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400" b="1" err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current_rotation</a:t>
            </a:r>
            <a:r>
              <a:rPr lang="en-US" altLang="ja-JP" sz="14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, target, speed)</a:t>
            </a:r>
            <a:endParaRPr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>
            <a:off x="4924436" y="419752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8259935" y="820379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57404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Open Animator view by double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click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” on Project.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“Parameters” and          button.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“Run” parameter as bool type.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 to set transition trigger on Idle -&gt; Run.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However, It already has Speed trigger… Set more way.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“Idle” statement -&gt; “Make Transition”.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“Run” statement to add new transition.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updated     and copy &amp; paste the setting from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button on Conditions.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Run condition as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true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>
              <a:buFont typeface="+mj-lt"/>
              <a:buAutoNum type="arabicPeriod"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:\Users\fores\AppData\Local\Monosnap\Temp\beginnercode - IntroductionScene - PC, Mac &amp; Linux Standalone - Unity 2020.2.0f1 Personal _DX11_ 2021-03-28 14.11.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574760"/>
            <a:ext cx="5027531" cy="204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84" y="2513494"/>
            <a:ext cx="309562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ores\AppData\Local\Monosnap\Temp\beginnercode - IntroductionScene - PC, Mac &amp; Linux Standalone - Unity 2020.2.0f1 Personal _DX11_ 2021-03-28 14.16.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344" y="3209462"/>
            <a:ext cx="232502" cy="26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9" y="4655602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 flipV="1">
            <a:off x="6033886" y="4807805"/>
            <a:ext cx="524372" cy="307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3" name="Picture 9" descr="C:\Users\fores\AppData\Local\Monosnap\Temp\beginnercode - IntroductionScene - PC, Mac &amp; Linux Standalone - Unity 2020.2.0f1 Personal _DX11_ 2021-03-28 14.25.2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4" y="2928816"/>
            <a:ext cx="5027531" cy="19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fores\AppData\Local\Monosnap\Temp\beginnercode - IntroductionScene - PC, Mac &amp; Linux Standalone - Unity 2020.2.0f1 Personal _DX11_ 2021-03-28 14.40.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603" y="5212911"/>
            <a:ext cx="5027531" cy="11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5443764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ores\AppData\Local\Monosnap\Temp\beginnercode - IntroductionScene - PC, Mac &amp; Linux Standalone - Unity 2020.2.0f1 Personal _DX11_ 2021-03-28 14.44.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42" y="6116432"/>
            <a:ext cx="5027530" cy="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83326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Animations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Exercise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 transition from Run to Idle too.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Right click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“Run”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-&gt; “Make Transition”.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Then, select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“Idle”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statement to add new transition. 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updated     and copy &amp; paste the setting from</a:t>
            </a:r>
            <a:b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old to new one (Upper one) according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    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button on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Conditions.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Run condition as </a:t>
            </a:r>
            <a:r>
              <a:rPr lang="en-US" altLang="ja-JP" sz="1600" b="1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false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image.</a:t>
            </a:r>
          </a:p>
          <a:p>
            <a:pPr marL="342900" lvl="0" indent="-342900">
              <a:buFont typeface="+mj-lt"/>
              <a:buAutoNum type="arabicPeriod" startAt="7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game. (You can delete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Cude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8" name="Picture 7" descr="C:\Users\fores\AppData\Local\Monosnap\Temp\beginnercode - IntroductionScene - PC, Mac &amp; Linux Standalone - Unity 2020.2.0f1 Personal _DX11_ 2021-03-28 14.23.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51929" y="2831136"/>
            <a:ext cx="138000" cy="3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fores\AppData\Local\Monosnap\Temp\beginnercode - IntroductionScene - PC, Mac &amp; Linux Standalone - Unity 2020.2.0f1 Personal _DX11_ 2021-03-28 14.14.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344" y="3606296"/>
            <a:ext cx="186347" cy="2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3-28 22.24.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502" y="489793"/>
            <a:ext cx="4790644" cy="60964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矢印コネクタ 20"/>
          <p:cNvCxnSpPr/>
          <p:nvPr/>
        </p:nvCxnSpPr>
        <p:spPr>
          <a:xfrm>
            <a:off x="5828758" y="4449369"/>
            <a:ext cx="83639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5083371"/>
            <a:ext cx="5428760" cy="1551446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192396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transform.Find(string name)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the transform of child’s objects by the name.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32146" y="5903114"/>
            <a:ext cx="5172988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Vector3.magnitude: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Returns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Vector3’s length: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root of (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sz="14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20816" y="205164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b="1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CactusController.cs</a:t>
            </a:r>
            <a:endParaRPr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644148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69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e.g.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4826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OS aims </a:t>
            </a:r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abstract hardware, manage resources, and improve the efficiency of computer usage.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713592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2" name="正方形/長方形 1"/>
          <p:cNvSpPr/>
          <p:nvPr/>
        </p:nvSpPr>
        <p:spPr>
          <a:xfrm>
            <a:off x="-1" y="4653168"/>
            <a:ext cx="5083371" cy="837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(Windows, iOS, Android, Linux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52608" y="5484822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(Computer, Smartphone)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-1" y="3428999"/>
            <a:ext cx="5083371" cy="8375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(Database, Web server, Application server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-1" y="2204830"/>
            <a:ext cx="5083371" cy="8375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b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(PowerPoint, Facebook, YouTube etc.)</a:t>
            </a:r>
            <a:endParaRPr kumimoji="1" lang="ja-JP" alt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5083370" y="462290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5083370" y="342899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5083369" y="2204830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0" y="2204830"/>
            <a:ext cx="5083370" cy="327999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3575703" y="1742127"/>
            <a:ext cx="678216" cy="4627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4253919" y="1519544"/>
            <a:ext cx="10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541684" y="3042397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2541684" y="4266566"/>
            <a:ext cx="0" cy="3866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Middleware supports to handle data exchange between Application and Operating System.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Middleware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users only can use this layer’s software directly to fill ther porpose. In this cource, we will develop it by programming.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569384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1214654" y="605189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layer of the Software</a:t>
            </a:r>
            <a:endParaRPr lang="ja-JP" altLang="en-US" b="1"/>
          </a:p>
        </p:txBody>
      </p:sp>
    </p:spTree>
    <p:extLst>
      <p:ext uri="{BB962C8B-B14F-4D97-AF65-F5344CB8AC3E}">
        <p14:creationId xmlns:p14="http://schemas.microsoft.com/office/powerpoint/2010/main" val="11002037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write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to classes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2. Identify the level above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functions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6. Using class as a type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Write your own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spawner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1.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Using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classes to make your code more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efficient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12. Test your changes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Introduction to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public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keyword and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inheritance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6"/>
              </a:rPr>
              <a:t>1. Understand the difference between public and private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7"/>
              </a:rPr>
            </a:b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11. What does the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MonoBehaviour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8"/>
              </a:rPr>
              <a:t> class contain?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5150" y="554707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73962" y="644158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7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27574" y="643054"/>
            <a:ext cx="297153" cy="297153"/>
          </a:xfrm>
          <a:prstGeom prst="rect">
            <a:avLst/>
          </a:prstGeom>
        </p:spPr>
      </p:pic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3372"/>
              </p:ext>
            </p:extLst>
          </p:nvPr>
        </p:nvGraphicFramePr>
        <p:xfrm>
          <a:off x="7163523" y="988497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23622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5527" y="6505020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Attachment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This is important!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797578" y="643054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06390" y="732505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When you get Errors!</a:t>
            </a:r>
            <a:endParaRPr lang="en-US" sz="1600" b="1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54850"/>
              </p:ext>
            </p:extLst>
          </p:nvPr>
        </p:nvGraphicFramePr>
        <p:xfrm>
          <a:off x="3895951" y="1076844"/>
          <a:ext cx="4693344" cy="518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1427"/>
                <a:gridCol w="340191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Points / </a:t>
                      </a:r>
                      <a:r>
                        <a:rPr kumimoji="1" lang="en-US" altLang="ja-JP" sz="140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</a:t>
                      </a:r>
                      <a:r>
                        <a:rPr kumimoji="1" lang="en-US" altLang="ja-JP" sz="1400" baseline="0" err="1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</a:t>
                      </a:r>
                      <a:endParaRPr kumimoji="1" lang="en-US" altLang="ja-JP" sz="1400" smtClean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Details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Spell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your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script carefully!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 need to be case-sensitive in programming.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Error messages may indicate the cause of the error or the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corresponding line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on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Google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 the error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message into Google search.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find the solutions. Sometimes, the errors / cautions can be ignored.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Narrow down the cause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comment out or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Debug.Log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(“”)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wisely to find the problem.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Attached</a:t>
                      </a:r>
                      <a:r>
                        <a:rPr kumimoji="1" lang="en-US" altLang="ja-JP" sz="1200" b="1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components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Check inspector on the 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GameObjects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may forgot attach the components.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Careless miss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Forgotten to save the scripts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en-US" altLang="ja-JP" sz="1200" baseline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GameObject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was disabled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message was disabled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you ask it…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you ask someone the problem, make sure you clarify the followings.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problems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</a:t>
                      </a: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problems happened?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Were you able to identify where is problem?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How did you try to solve it so far?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b="1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What is your goal?</a:t>
                      </a:r>
                      <a:endParaRPr kumimoji="1" lang="en-US" altLang="ja-JP" sz="1200" dirty="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Graphic 94">
            <a:extLst>
              <a:ext uri="{FF2B5EF4-FFF2-40B4-BE49-F238E27FC236}">
                <a16:creationId xmlns="" xmlns:a16="http://schemas.microsoft.com/office/drawing/2014/main" id="{B01D62DF-8528-46B4-80C2-1A284BDE8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14436" y="707387"/>
            <a:ext cx="324023" cy="3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25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22109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73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latin typeface="Segoe UI" panose="020B0502040204020203" pitchFamily="34" charset="0"/>
              </a:rPr>
              <a:t>Interface programming</a:t>
            </a:r>
            <a:endParaRPr lang="en-US" sz="2000" b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7098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225AC9A-10F3-426A-9A52-832F89F10D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AutoShape 1">
            <a:extLst>
              <a:ext uri="{FF2B5EF4-FFF2-40B4-BE49-F238E27FC236}">
                <a16:creationId xmlns="" xmlns:a16="http://schemas.microsoft.com/office/drawing/2014/main" id="{DCA0D6EC-B148-4A1F-83E2-A63B715D6ED3}"/>
              </a:ext>
            </a:extLst>
          </p:cNvPr>
          <p:cNvSpPr>
            <a:spLocks/>
          </p:cNvSpPr>
          <p:nvPr/>
        </p:nvSpPr>
        <p:spPr bwMode="auto">
          <a:xfrm rot="6300000">
            <a:off x="2408161" y="61089"/>
            <a:ext cx="7520366" cy="73257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">
            <a:extLst>
              <a:ext uri="{FF2B5EF4-FFF2-40B4-BE49-F238E27FC236}">
                <a16:creationId xmlns="" xmlns:a16="http://schemas.microsoft.com/office/drawing/2014/main" id="{FD3EC479-74F8-4C26-AE57-DB439F0A142B}"/>
              </a:ext>
            </a:extLst>
          </p:cNvPr>
          <p:cNvSpPr>
            <a:spLocks/>
          </p:cNvSpPr>
          <p:nvPr/>
        </p:nvSpPr>
        <p:spPr bwMode="auto">
          <a:xfrm rot="6300000">
            <a:off x="4559850" y="2095715"/>
            <a:ext cx="3216986" cy="313371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alpha val="1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20B05A8-A59D-4971-A769-6617A9573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8826" y="2397948"/>
            <a:ext cx="3194050" cy="20621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US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25736522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2002138"/>
            <a:ext cx="9519722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 to Refactoring.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Implement Attack() with </a:t>
            </a:r>
            <a:r>
              <a:rPr lang="en-US" altLang="ja-JP" sz="2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Raycast</a:t>
            </a: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Complete Unity Tutorials.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Encapsulation.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Polymorphism</a:t>
            </a: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Explain Object oriented programming.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sz="2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up Tools for class diagram.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Object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oriented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Class summary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2043881"/>
            <a:ext cx="0" cy="3289513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268848" y="1022779"/>
            <a:ext cx="4882721" cy="5807089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577660" y="1112230"/>
            <a:ext cx="2629173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Coding Rules: Examples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3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72" y="1111126"/>
            <a:ext cx="297153" cy="297153"/>
          </a:xfrm>
          <a:prstGeom prst="rect">
            <a:avLst/>
          </a:prstGeom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565890"/>
              </p:ext>
            </p:extLst>
          </p:nvPr>
        </p:nvGraphicFramePr>
        <p:xfrm>
          <a:off x="7367221" y="1456569"/>
          <a:ext cx="4693344" cy="5177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522"/>
                <a:gridCol w="1304085"/>
                <a:gridCol w="2178737"/>
              </a:tblGrid>
              <a:tr h="265343"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</a:t>
                      </a:r>
                      <a:r>
                        <a:rPr kumimoji="1" lang="en-US" altLang="ja-JP" sz="1400" baseline="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Rules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smtClean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Examples</a:t>
                      </a:r>
                      <a:endParaRPr kumimoji="1" lang="ja-JP" altLang="en-US" sz="1400" b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SampleClass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Snake_case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Underscore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sample_variable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_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sampleVariable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/>
                      </a:r>
                      <a:b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(O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nly for p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rivate</a:t>
                      </a:r>
                      <a:r>
                        <a:rPr kumimoji="1" lang="en-US" altLang="ja-JP" sz="105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variables</a:t>
                      </a:r>
                      <a:r>
                        <a:rPr kumimoji="1" lang="en-US" altLang="ja-JP" sz="105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Bool variables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Is_bool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05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is_run</a:t>
                      </a:r>
                      <a:endParaRPr kumimoji="1" lang="ja-JP" altLang="en-US" sz="105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Methods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SampleMethod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Constants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All-Caps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ja-JP" altLang="en-US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MAX_NUMBER</a:t>
                      </a:r>
                    </a:p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MaxNum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Scene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TitleScene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 name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UpperCamel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CactusNails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Statement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(target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condition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kumimoji="1" lang="ja-JP" alt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lphaLcPeriod"/>
                      </a:pP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(</a:t>
                      </a:r>
                      <a:r>
                        <a:rPr kumimoji="1" lang="en-US" altLang="ja-JP" sz="120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</a:t>
                      </a:r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&lt; 10)</a:t>
                      </a: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Comments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don’t’ need to write all of contents.</a:t>
                      </a:r>
                      <a:b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Good code &amp; Good name explains the role or function itself.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minimize the range.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Hardcoding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Don’t use</a:t>
                      </a:r>
                      <a:r>
                        <a:rPr kumimoji="1" lang="en-US" altLang="ja-JP" sz="1200" baseline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it. You should use constants.</a:t>
                      </a:r>
                      <a:endParaRPr kumimoji="1" lang="en-US" altLang="ja-JP" sz="1200" smtClean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94434">
                <a:tc>
                  <a:txBody>
                    <a:bodyPr/>
                    <a:lstStyle/>
                    <a:p>
                      <a:r>
                        <a:rPr kumimoji="1" lang="en-US" altLang="ja-JP" sz="1200" b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Core mind</a:t>
                      </a:r>
                      <a:endParaRPr kumimoji="1" lang="ja-JP" altLang="en-US" sz="1200" b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Simple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Dry. </a:t>
                      </a:r>
                      <a:b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Functions should</a:t>
                      </a:r>
                      <a:r>
                        <a:rPr kumimoji="1" lang="en-US" altLang="ja-JP" sz="12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under 30</a:t>
                      </a:r>
                      <a:r>
                        <a:rPr kumimoji="1" lang="ja-JP" altLang="en-US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lines.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80212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To simple and dry.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b="1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this image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Declare methods in Update()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methods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Copy and Paste according to the method name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(No need to write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contents now)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it works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(Try to adjust Unity Editor)</a:t>
            </a: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5772419" y="1884408"/>
            <a:ext cx="14777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fores\AppData\Local\Monosnap\Temp\beginnercode - IntroductionScene - PC, Mac &amp; Linux Standalone - Unity 2020.2.0f1 Personal _DX11_ 2021-04-01 02.39.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9" y="3791511"/>
            <a:ext cx="5406700" cy="29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fores\AppData\Local\Monosnap\Temp\beginnercode - Microsoft Visual Studio 2021-04-01 16.43.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50" y="278385"/>
            <a:ext cx="4126659" cy="6441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5256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3646144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9048811" y="5793503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>
                <a:latin typeface="Roboto Slab" pitchFamily="2" charset="0"/>
                <a:ea typeface="Roboto Slab" pitchFamily="2" charset="0"/>
              </a:rPr>
              <a:t>Asynchronous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59" name="直線矢印コネクタ 58"/>
          <p:cNvCxnSpPr/>
          <p:nvPr/>
        </p:nvCxnSpPr>
        <p:spPr>
          <a:xfrm>
            <a:off x="9746377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/>
          <p:nvPr/>
        </p:nvCxnSpPr>
        <p:spPr>
          <a:xfrm>
            <a:off x="10933798" y="4151636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/>
          <p:cNvSpPr/>
          <p:nvPr/>
        </p:nvSpPr>
        <p:spPr>
          <a:xfrm>
            <a:off x="9698707" y="4281647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9698707" y="4641341"/>
            <a:ext cx="104007" cy="5200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0881794" y="465079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/>
          <p:cNvSpPr/>
          <p:nvPr/>
        </p:nvSpPr>
        <p:spPr>
          <a:xfrm>
            <a:off x="9146693" y="3836119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65" name="正方形/長方形 64"/>
          <p:cNvSpPr/>
          <p:nvPr/>
        </p:nvSpPr>
        <p:spPr>
          <a:xfrm>
            <a:off x="10548915" y="3697431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200" b="1" err="1" smtClean="0">
                <a:latin typeface="Roboto Slab" pitchFamily="2" charset="0"/>
                <a:ea typeface="Roboto Slab" pitchFamily="2" charset="0"/>
              </a:rPr>
              <a:t>async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/>
            </a:r>
            <a:br>
              <a:rPr lang="en-US" altLang="ja-JP" sz="120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66" name="直線矢印コネクタ 65"/>
          <p:cNvCxnSpPr/>
          <p:nvPr/>
        </p:nvCxnSpPr>
        <p:spPr>
          <a:xfrm flipV="1">
            <a:off x="9846059" y="4650794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 flipH="1" flipV="1">
            <a:off x="9846059" y="499905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正方形/長方形 67"/>
          <p:cNvSpPr/>
          <p:nvPr/>
        </p:nvSpPr>
        <p:spPr>
          <a:xfrm>
            <a:off x="10123799" y="4421466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69" name="正方形/長方形 68"/>
          <p:cNvSpPr/>
          <p:nvPr/>
        </p:nvSpPr>
        <p:spPr>
          <a:xfrm>
            <a:off x="10052290" y="4771524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5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775183" y="777268"/>
            <a:ext cx="3121145" cy="271291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9" y="942145"/>
            <a:ext cx="2735246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4-08 10.32.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19" y="3063126"/>
            <a:ext cx="2818834" cy="2239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3995624" y="2096443"/>
            <a:ext cx="216683" cy="41436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8973" y="2039282"/>
            <a:ext cx="4199314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cactus can attack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Collider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Ray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Animator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Wait finishing attack animation.</a:t>
            </a:r>
          </a:p>
          <a:p>
            <a:pPr marL="1028700" lvl="1" indent="-342900"/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async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/ await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Coroutine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Check the attack success or not.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Calculate distance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Deal damage to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MikeMoose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028700" lvl="1" indent="-342900"/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CharacterData.Stats</a:t>
            </a: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Set attack cooldown.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907275" y="26680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4907275" y="39659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smtClean="0">
                <a:solidFill>
                  <a:srgbClr val="FF0000"/>
                </a:solidFill>
              </a:rPr>
              <a:t>✔</a:t>
            </a:r>
            <a:endParaRPr lang="ja-JP" altLang="en-US" sz="2000">
              <a:solidFill>
                <a:srgbClr val="FF0000"/>
              </a:solidFill>
            </a:endParaRPr>
          </a:p>
        </p:txBody>
      </p:sp>
      <p:sp>
        <p:nvSpPr>
          <p:cNvPr id="2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0075" y="1536593"/>
            <a:ext cx="4002986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Define the flow of cactus’ attack.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032" y="1536593"/>
            <a:ext cx="1160095" cy="478554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9048811" y="2924627"/>
            <a:ext cx="2598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smtClean="0">
                <a:latin typeface="Roboto Slab" pitchFamily="2" charset="0"/>
                <a:ea typeface="Roboto Slab" pitchFamily="2" charset="0"/>
              </a:rPr>
              <a:t>Synchronous processing</a:t>
            </a:r>
            <a:endParaRPr lang="ja-JP" altLang="en-US" sz="1600">
              <a:latin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9746377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10933798" y="1282760"/>
            <a:ext cx="0" cy="1534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9698707" y="1412771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/>
        </p:nvSpPr>
        <p:spPr>
          <a:xfrm>
            <a:off x="9698707" y="2151062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10881794" y="1781916"/>
            <a:ext cx="104007" cy="3691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9146693" y="967243"/>
            <a:ext cx="1199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TryToAttack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()</a:t>
            </a:r>
            <a:endParaRPr lang="ja-JP" altLang="en-US" sz="1200"/>
          </a:p>
        </p:txBody>
      </p:sp>
      <p:sp>
        <p:nvSpPr>
          <p:cNvPr id="48" name="正方形/長方形 47"/>
          <p:cNvSpPr/>
          <p:nvPr/>
        </p:nvSpPr>
        <p:spPr>
          <a:xfrm>
            <a:off x="10548915" y="967243"/>
            <a:ext cx="769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Attack()</a:t>
            </a:r>
            <a:endParaRPr lang="ja-JP" altLang="en-US" sz="120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9846059" y="1781918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H="1" flipV="1">
            <a:off x="9846059" y="2130182"/>
            <a:ext cx="97939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正方形/長方形 53"/>
          <p:cNvSpPr/>
          <p:nvPr/>
        </p:nvSpPr>
        <p:spPr>
          <a:xfrm>
            <a:off x="10123799" y="1552590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Call</a:t>
            </a:r>
            <a:endParaRPr lang="ja-JP" altLang="en-US" sz="1200"/>
          </a:p>
        </p:txBody>
      </p:sp>
      <p:sp>
        <p:nvSpPr>
          <p:cNvPr id="55" name="正方形/長方形 54"/>
          <p:cNvSpPr/>
          <p:nvPr/>
        </p:nvSpPr>
        <p:spPr>
          <a:xfrm>
            <a:off x="10052290" y="190264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/>
              <a:t>Result</a:t>
            </a:r>
            <a:endParaRPr lang="ja-JP" altLang="en-US" sz="1200"/>
          </a:p>
        </p:txBody>
      </p:sp>
      <p:sp>
        <p:nvSpPr>
          <p:cNvPr id="71" name="正方形/長方形 70"/>
          <p:cNvSpPr/>
          <p:nvPr/>
        </p:nvSpPr>
        <p:spPr>
          <a:xfrm>
            <a:off x="10925973" y="1819510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Wait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sp>
        <p:nvSpPr>
          <p:cNvPr id="72" name="正方形/長方形 71"/>
          <p:cNvSpPr/>
          <p:nvPr/>
        </p:nvSpPr>
        <p:spPr>
          <a:xfrm>
            <a:off x="10925973" y="467692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smtClean="0">
                <a:latin typeface="Roboto Slab" pitchFamily="2" charset="0"/>
                <a:ea typeface="Roboto Slab" pitchFamily="2" charset="0"/>
              </a:rPr>
              <a:t>await</a:t>
            </a:r>
            <a:r>
              <a:rPr lang="en-US" altLang="ja-JP" sz="1200" smtClean="0">
                <a:latin typeface="Roboto Slab" pitchFamily="2" charset="0"/>
                <a:ea typeface="Roboto Slab" pitchFamily="2" charset="0"/>
              </a:rPr>
              <a:t> </a:t>
            </a:r>
            <a:r>
              <a:rPr lang="en-US" altLang="ja-JP" sz="1200" err="1" smtClean="0">
                <a:latin typeface="Roboto Slab" pitchFamily="2" charset="0"/>
                <a:ea typeface="Roboto Slab" pitchFamily="2" charset="0"/>
              </a:rPr>
              <a:t>anim</a:t>
            </a:r>
            <a:endParaRPr lang="ja-JP" altLang="en-US" sz="1200"/>
          </a:p>
        </p:txBody>
      </p:sp>
      <p:cxnSp>
        <p:nvCxnSpPr>
          <p:cNvPr id="73" name="直線矢印コネクタ 72"/>
          <p:cNvCxnSpPr/>
          <p:nvPr/>
        </p:nvCxnSpPr>
        <p:spPr>
          <a:xfrm flipV="1">
            <a:off x="7181587" y="4192031"/>
            <a:ext cx="1446709" cy="1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094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8 09.41.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9" y="604147"/>
            <a:ext cx="4828874" cy="2500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円/楕円 27"/>
          <p:cNvSpPr/>
          <p:nvPr/>
        </p:nvSpPr>
        <p:spPr>
          <a:xfrm>
            <a:off x="11592503" y="5100704"/>
            <a:ext cx="121342" cy="10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(1/5)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2955548"/>
            <a:ext cx="5593438" cy="367926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altLang="ja-JP" sz="105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ja-JP" sz="16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global variables for attack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on </a:t>
            </a:r>
            <a:r>
              <a:rPr lang="en-US" altLang="ja-JP" sz="1600" dirty="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200" dirty="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TryToAttack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() method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270791" y="2777133"/>
            <a:ext cx="64571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012102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Ray(Vector3 origin, Vector3 direction)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a ray starting at origin along direction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Add Vector3.up: (0, 1, 0) to adjust ray’s position to the eye.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transform.forward equals (0, 0, 1).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to manage hit-object by the ray.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with “out” operator to pass by refference.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Raycast(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 ray,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RaycastHit hit,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distance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int layerMask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Cast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access hit-object with the hit variable.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Debug.DrawRay(</a:t>
            </a:r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Vector3 </a:t>
            </a:r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start, Vector3 dir, Color color, float duration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) 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Visualize the ray with the passed parameters.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C:\Users\fores\AppData\Local\Monosnap\Temp\beginnercode - IntroductionScene - PC, Mac &amp; Linux Standalone - Unity 2020.2.0f1 Personal_ _DX11_ 2021-04-01 17.12.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179" y="3328244"/>
            <a:ext cx="1668455" cy="19821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2965" y="3328244"/>
            <a:ext cx="3195088" cy="198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1492233" y="3828734"/>
            <a:ext cx="2423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altLang="ja-JP" sz="800" b="1" noProof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altLang="ja-JP" sz="800" b="1" noProof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ja-JP" sz="800" b="1" noProof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10650943" y="1812255"/>
            <a:ext cx="250566" cy="250566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  <a:endParaRPr lang="ro-RO" sz="1200">
              <a:solidFill>
                <a:schemeClr val="bg1"/>
              </a:solidFill>
            </a:endParaRPr>
          </a:p>
        </p:txBody>
      </p:sp>
      <p:cxnSp>
        <p:nvCxnSpPr>
          <p:cNvPr id="19" name="カギ線コネクタ 18"/>
          <p:cNvCxnSpPr>
            <a:stCxn id="24" idx="6"/>
            <a:endCxn id="28" idx="6"/>
          </p:cNvCxnSpPr>
          <p:nvPr/>
        </p:nvCxnSpPr>
        <p:spPr>
          <a:xfrm>
            <a:off x="10901509" y="1937538"/>
            <a:ext cx="812336" cy="3215170"/>
          </a:xfrm>
          <a:prstGeom prst="bentConnector3">
            <a:avLst>
              <a:gd name="adj1" fmla="val 12814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5552170"/>
            <a:ext cx="4255644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Operator: {value} &lt;&lt; {shift_number}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Shift {value} with {shift_number} as binary.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often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 to manage enum contains.</a:t>
            </a:r>
          </a:p>
        </p:txBody>
      </p:sp>
      <p:pic>
        <p:nvPicPr>
          <p:cNvPr id="1028" name="Picture 4" descr="C:\Users\fores\AppData\Local\Monosnap\Temp\beginnercode - Microsoft Visual Studio 2021-04-08 09.54.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39" y="1319731"/>
            <a:ext cx="2411902" cy="8625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カギ線コネクタ 4"/>
          <p:cNvCxnSpPr>
            <a:endCxn id="1028" idx="1"/>
          </p:cNvCxnSpPr>
          <p:nvPr/>
        </p:nvCxnSpPr>
        <p:spPr>
          <a:xfrm rot="5400000" flipH="1" flipV="1">
            <a:off x="2415576" y="1862769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733459" y="2509180"/>
            <a:ext cx="14864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99111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79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543" y="2010812"/>
            <a:ext cx="5738607" cy="4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3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ray and console.</a:t>
            </a: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6998843" y="2010812"/>
            <a:ext cx="4511330" cy="449399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101" name="Picture 5" descr="C:\Users\fores\OneDrive\ドキュメント\Co-Writing\class\2-Basic programming with Unity\1_Drz5Lwh2WtLcZdrxXg7JT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82" y="2621858"/>
            <a:ext cx="3925652" cy="21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0205" y="4820447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reference: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 but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9921" y="2204310"/>
            <a:ext cx="3799935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Ref: Pass by reference / value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93533" y="2203206"/>
            <a:ext cx="297153" cy="29715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878574" y="4381203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11"/>
              </a:rPr>
              <a:t>Gif image is 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15864" y="5664854"/>
            <a:ext cx="4502661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Pass by value: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Creates copy. The changes </a:t>
            </a:r>
            <a:r>
              <a:rPr lang="en-US" sz="1400" b="1" noProof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will not be adapt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20648042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="" xmlns:a16="http://schemas.microsoft.com/office/drawing/2014/main" id="{32085646-894D-46C8-8360-8E1C15D200CD}"/>
              </a:ext>
            </a:extLst>
          </p:cNvPr>
          <p:cNvSpPr/>
          <p:nvPr/>
        </p:nvSpPr>
        <p:spPr>
          <a:xfrm>
            <a:off x="6718296" y="4653168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9" name="Rectangle: Rounded Corners 68">
            <a:extLst>
              <a:ext uri="{FF2B5EF4-FFF2-40B4-BE49-F238E27FC236}">
                <a16:creationId xmlns="" xmlns:a16="http://schemas.microsoft.com/office/drawing/2014/main" id="{BA8AAB26-4BC6-47C3-9501-BF96EBCFDC33}"/>
              </a:ext>
            </a:extLst>
          </p:cNvPr>
          <p:cNvSpPr/>
          <p:nvPr/>
        </p:nvSpPr>
        <p:spPr>
          <a:xfrm>
            <a:off x="6718297" y="25449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6EC8874A-50E1-4E86-B815-A5D0BB5381CA}"/>
              </a:ext>
            </a:extLst>
          </p:cNvPr>
          <p:cNvSpPr/>
          <p:nvPr/>
        </p:nvSpPr>
        <p:spPr>
          <a:xfrm>
            <a:off x="6718298" y="436769"/>
            <a:ext cx="4625011" cy="1768061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AE9458C1-81A6-4386-AAF2-FFF45BA75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660" y="942145"/>
            <a:ext cx="5843647" cy="291618"/>
          </a:xfrm>
        </p:spPr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5192431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Text (command) based interface to manipulate files on computer. It is also called command line interface.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Most primitive control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4687784"/>
            <a:ext cx="3650418" cy="507831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Prompt / Terminal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="" xmlns:a16="http://schemas.microsoft.com/office/drawing/2014/main" id="{141D06D2-84E4-484E-8278-0F3C206D17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465571" y="961168"/>
            <a:ext cx="877738" cy="1458861"/>
          </a:xfrm>
        </p:spPr>
        <p:txBody>
          <a:bodyPr/>
          <a:lstStyle/>
          <a:p>
            <a:r>
              <a:rPr lang="en-US"/>
              <a:t>3</a:t>
            </a:r>
            <a:endParaRPr lang="ro-RO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30F5CE58-1A2F-410F-99C4-09442A37F0A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2</a:t>
            </a:r>
            <a:endParaRPr lang="ro-RO"/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8EE7B389-B5D2-40B0-AF33-90E03A2210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465571" y="5145354"/>
            <a:ext cx="877738" cy="1458861"/>
          </a:xfrm>
        </p:spPr>
        <p:txBody>
          <a:bodyPr/>
          <a:lstStyle/>
          <a:p>
            <a:r>
              <a:rPr lang="en-US"/>
              <a:t>1</a:t>
            </a:r>
            <a:endParaRPr lang="ro-RO"/>
          </a:p>
        </p:txBody>
      </p:sp>
      <p:sp>
        <p:nvSpPr>
          <p:cNvPr id="46" name="Slide Number Placeholder 45">
            <a:extLst>
              <a:ext uri="{FF2B5EF4-FFF2-40B4-BE49-F238E27FC236}">
                <a16:creationId xmlns="" xmlns:a16="http://schemas.microsoft.com/office/drawing/2014/main" id="{4F1A6569-F353-4635-BB4F-C794D4808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正方形/長方形 3"/>
          <p:cNvSpPr/>
          <p:nvPr/>
        </p:nvSpPr>
        <p:spPr>
          <a:xfrm>
            <a:off x="1357064" y="5484822"/>
            <a:ext cx="237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(Computer)</a:t>
            </a:r>
            <a:endParaRPr kumimoji="1" lang="ja-JP" alt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3F3E652D-E34F-4AA4-BA0C-0B919E33C59A}"/>
              </a:ext>
            </a:extLst>
          </p:cNvPr>
          <p:cNvSpPr/>
          <p:nvPr/>
        </p:nvSpPr>
        <p:spPr>
          <a:xfrm>
            <a:off x="4479283" y="2119259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3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3098040"/>
            <a:ext cx="3650419" cy="1077218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Tools to write program efficiently.</a:t>
            </a:r>
          </a:p>
          <a:p>
            <a:r>
              <a:rPr lang="en-US" sz="1600" noProof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supports GUI: Graphical User Interface, input 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completion and customize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40" y="2619201"/>
            <a:ext cx="3650418" cy="456215"/>
          </a:xfrm>
        </p:spPr>
        <p:txBody>
          <a:bodyPr anchor="ctr"/>
          <a:lstStyle/>
          <a:p>
            <a:r>
              <a:rPr lang="en-US" b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Editor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73739" y="1048223"/>
            <a:ext cx="3650419" cy="830997"/>
          </a:xfrm>
        </p:spPr>
        <p:txBody>
          <a:bodyPr/>
          <a:lstStyle/>
          <a:p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IDE is consist of a set of various tools like Programming Editor, Compiler and debuger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42" name="Text Placeholder 27">
            <a:extLst>
              <a:ext uri="{FF2B5EF4-FFF2-40B4-BE49-F238E27FC236}">
                <a16:creationId xmlns="" xmlns:a16="http://schemas.microsoft.com/office/drawing/2014/main" id="{F4431E83-1999-429F-B6DA-AEC68CCEF0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73739" y="361635"/>
            <a:ext cx="4618185" cy="871713"/>
          </a:xfrm>
        </p:spPr>
        <p:txBody>
          <a:bodyPr anchor="ctr"/>
          <a:lstStyle/>
          <a:p>
            <a:r>
              <a: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Development Environment</a:t>
            </a:r>
            <a:endParaRPr lang="ro-RO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" b="64032"/>
          <a:stretch/>
        </p:blipFill>
        <p:spPr bwMode="auto">
          <a:xfrm>
            <a:off x="0" y="4299115"/>
            <a:ext cx="2847975" cy="118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正方形/長方形 37"/>
          <p:cNvSpPr/>
          <p:nvPr/>
        </p:nvSpPr>
        <p:spPr>
          <a:xfrm>
            <a:off x="704850" y="6051897"/>
            <a:ext cx="4215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b="1" smtClean="0">
                <a:latin typeface="Segoe UI" panose="020B0502040204020203" pitchFamily="34" charset="0"/>
                <a:cs typeface="Segoe UI" panose="020B0502040204020203" pitchFamily="34" charset="0"/>
              </a:rPr>
              <a:t>3 type of tools for programming</a:t>
            </a:r>
            <a:endParaRPr lang="ja-JP" altLang="en-US" b="1"/>
          </a:p>
        </p:txBody>
      </p:sp>
      <p:pic>
        <p:nvPicPr>
          <p:cNvPr id="1028" name="Picture 4" descr="Sublim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3" y="4479730"/>
            <a:ext cx="513239" cy="51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49" y="4183686"/>
            <a:ext cx="638213" cy="6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2546748" y="3993881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1</a:t>
            </a:r>
            <a:endParaRPr lang="ro-RO" sz="400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420991" y="4974799"/>
            <a:ext cx="822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Sublime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endParaRPr lang="ja-JP" altLang="en-US" sz="1400"/>
          </a:p>
        </p:txBody>
      </p:sp>
      <p:sp>
        <p:nvSpPr>
          <p:cNvPr id="39" name="正方形/長方形 38"/>
          <p:cNvSpPr/>
          <p:nvPr/>
        </p:nvSpPr>
        <p:spPr>
          <a:xfrm>
            <a:off x="4243652" y="4768881"/>
            <a:ext cx="6918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Visual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Studio</a:t>
            </a:r>
            <a:b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1" lang="en-US" altLang="ja-JP" sz="1400" smtClean="0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ja-JP" altLang="en-US" sz="140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EFCC8B9B-9ED5-4FD3-A5FB-949313FCD3D2}"/>
              </a:ext>
            </a:extLst>
          </p:cNvPr>
          <p:cNvSpPr/>
          <p:nvPr/>
        </p:nvSpPr>
        <p:spPr>
          <a:xfrm>
            <a:off x="4791181" y="3544837"/>
            <a:ext cx="898087" cy="898087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>
            <a:glow rad="139700">
              <a:schemeClr val="accent5">
                <a:lumMod val="50000"/>
                <a:alpha val="12000"/>
              </a:scheme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2</a:t>
            </a:r>
            <a:endParaRPr lang="ro-RO" sz="4000">
              <a:solidFill>
                <a:schemeClr val="bg1"/>
              </a:solidFill>
            </a:endParaRPr>
          </a:p>
        </p:txBody>
      </p:sp>
      <p:pic>
        <p:nvPicPr>
          <p:cNvPr id="1034" name="Picture 10" descr="ソース画像を表示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6" y="2737073"/>
            <a:ext cx="2150955" cy="5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ソース画像を表示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24" y="2568302"/>
            <a:ext cx="1561558" cy="8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359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(3/5)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4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animation clip of Attack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Find Attack animation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clip on Project.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Art/Animations/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CactusNails_Attack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/Attack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on Hierarchy.</a:t>
            </a:r>
          </a:p>
          <a:p>
            <a:pPr marL="1200150" lvl="1" indent="-514350">
              <a:buFont typeface="+mj-lt"/>
              <a:buAutoNum type="alphaL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Attack animation clip to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Attack_clip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variable.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7" name="Picture 2" descr="C:\Users\fores\AppData\Local\Monosnap\Temp\beginnercode - IntroductionScene - PC, Mac &amp; Linux Standalone - Unity 2020.2.0f1 Personal_ _DX11_ 2021-04-08 11.47.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8" y="3135196"/>
            <a:ext cx="9488795" cy="30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4702009" y="4875355"/>
            <a:ext cx="3128895" cy="61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097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(4/5)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371579"/>
            <a:ext cx="5684444" cy="326323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725574"/>
            <a:ext cx="10287500" cy="2519606"/>
          </a:xfrm>
        </p:spPr>
        <p:txBody>
          <a:bodyPr/>
          <a:lstStyle/>
          <a:p>
            <a:pPr lvl="0"/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using 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System.Threading.Tasks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to top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of </a:t>
            </a:r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Enable 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Attack(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hit.collider.GetComponent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&lt;</a:t>
            </a:r>
            <a:r>
              <a:rPr lang="en-US" altLang="ja-JP" err="1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CharacterData</a:t>
            </a:r>
            <a:r>
              <a:rPr lang="en-US" altLang="ja-JP" smtClean="0">
                <a:solidFill>
                  <a:srgbClr val="C00000"/>
                </a:solidFill>
                <a:latin typeface="Roboto Slab" pitchFamily="2" charset="0"/>
                <a:ea typeface="Roboto Slab" pitchFamily="2" charset="0"/>
              </a:rPr>
              <a:t>&gt;());</a:t>
            </a:r>
            <a:endParaRPr lang="en-US" altLang="ja-JP" sz="1600" smtClean="0">
              <a:solidFill>
                <a:srgbClr val="C0000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</a:t>
            </a:r>
            <a:r>
              <a:rPr lang="en-US" altLang="ja-JP" sz="1600" err="1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CactusController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according to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this images.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429041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 void Attack() 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async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declares this function use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await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waits finishing following function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Task.Delay(int milliseconds):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Sleep the designated milliseconds.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Attack_clip.length returns the duration as float so we need convert it to int type. (int) is doing that. The value will be rounded.  e.g. (int)(0.35f * 1000) == 350,    (int)0.7f == 0.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float collider_offset / Vector3.sqrMagnitude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collider_offset is just adjustment with collider’s size.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sqrMagnitude returns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x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+ y</a:t>
            </a:r>
            <a:r>
              <a:rPr lang="en-US" altLang="ja-JP" sz="1200" baseline="300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+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z</a:t>
            </a:r>
            <a:r>
              <a:rPr lang="en-US" altLang="ja-JP" sz="1200" baseline="300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2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: faster than using Magnitude.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5473399"/>
            <a:ext cx="4623995" cy="116141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2" y="5552170"/>
            <a:ext cx="461100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CharacterData.Stats.ChangeHealth(int amount):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Implemented by BeginnerCode creator.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Plus amount == heal, minus amount == damage.</a:t>
            </a:r>
          </a:p>
        </p:txBody>
      </p:sp>
      <p:pic>
        <p:nvPicPr>
          <p:cNvPr id="2050" name="Picture 2" descr="C:\Users\fores\AppData\Local\Monosnap\Temp\beginnercode - Microsoft Visual Studio 2021-04-08 10.02.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7" y="1717348"/>
            <a:ext cx="4623995" cy="631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beginnercode - Microsoft Visual Studio 2021-04-08 10.04.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78" y="2532967"/>
            <a:ext cx="4623995" cy="2785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ores\AppData\Local\Monosnap\Temp\beginnercode - Microsoft Visual Studio 2021-04-08 10.07.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03" y="1355802"/>
            <a:ext cx="2244408" cy="723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/>
          <p:cNvCxnSpPr/>
          <p:nvPr/>
        </p:nvCxnSpPr>
        <p:spPr>
          <a:xfrm>
            <a:off x="5971768" y="3095620"/>
            <a:ext cx="104440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カギ線コネクタ 24"/>
          <p:cNvCxnSpPr/>
          <p:nvPr/>
        </p:nvCxnSpPr>
        <p:spPr>
          <a:xfrm rot="5400000" flipH="1" flipV="1">
            <a:off x="2415576" y="1817322"/>
            <a:ext cx="519815" cy="296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489641" y="2405175"/>
            <a:ext cx="539536" cy="299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350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Attack!</a:t>
            </a:r>
            <a:r>
              <a:rPr lang="ja-JP" altLang="en-US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(5/5)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Ray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536593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8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check the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attack.</a:t>
            </a:r>
          </a:p>
          <a:p>
            <a:pPr lvl="1" indent="0">
              <a:buNone/>
            </a:pP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fores\AppData\Local\Monosnap\Temp\beginnercode - IntroductionScene - PC, Mac &amp; Linux Standalone - Unity 2020.2.0f1 Personal_ _DX11_ 2021-04-02 02.35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2084485"/>
            <a:ext cx="4817363" cy="306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ores\AppData\Local\Monosnap\Temp\beginnercode - IntroductionScene - PC, Mac &amp; Linux Standalone - Unity 2020.2.0f1 Personal_ _DX11_ 2021-04-02 02.40.4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7709" y="2136489"/>
            <a:ext cx="3470201" cy="29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57527" y="4626829"/>
            <a:ext cx="1316042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Scene</a:t>
            </a:r>
            <a:endParaRPr lang="en-US" sz="32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7635" y="4120520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GameObject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4832019" y="3098561"/>
            <a:ext cx="1070411" cy="0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fores\AppData\Local\Monosnap\Temp\beginnercode - IntroductionScene - PC, Mac &amp; Linux Standalone - Unity 2020.2.0f1 Personal_ _DX11_ 2021-04-02 02.45.2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3503" y="3615320"/>
            <a:ext cx="3272998" cy="262880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6148" idx="0"/>
          </p:cNvCxnSpPr>
          <p:nvPr/>
        </p:nvCxnSpPr>
        <p:spPr>
          <a:xfrm>
            <a:off x="6873168" y="3198233"/>
            <a:ext cx="3316834" cy="417087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574146" y="4388018"/>
            <a:ext cx="949070" cy="8959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9022658" y="4745346"/>
            <a:ext cx="1209088" cy="1175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046555" y="5283996"/>
            <a:ext cx="3973957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847" y="5371863"/>
            <a:ext cx="4098694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</a:t>
            </a: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his.GetComponent&lt;BoxCollider&gt;.size()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7219861" y="5340039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(this)</a:t>
            </a:r>
            <a:endParaRPr lang="ja-JP" altLang="en-US" sz="1600"/>
          </a:p>
        </p:txBody>
      </p:sp>
      <p:cxnSp>
        <p:nvCxnSpPr>
          <p:cNvPr id="41" name="直線矢印コネクタ 40"/>
          <p:cNvCxnSpPr>
            <a:stCxn id="26" idx="0"/>
          </p:cNvCxnSpPr>
          <p:nvPr/>
        </p:nvCxnSpPr>
        <p:spPr>
          <a:xfrm flipV="1">
            <a:off x="7567873" y="4788682"/>
            <a:ext cx="527384" cy="551357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H="1" flipV="1">
            <a:off x="5174377" y="4333649"/>
            <a:ext cx="2380497" cy="100639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6110" y="1798671"/>
            <a:ext cx="2066393" cy="3984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Components</a:t>
            </a:r>
            <a:endParaRPr lang="en-US" sz="20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514589" y="5861342"/>
            <a:ext cx="6318461" cy="44420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54890" y="5949209"/>
            <a:ext cx="6707192" cy="19924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this.transform.Find</a:t>
            </a:r>
            <a:r>
              <a:rPr lang="en-US" sz="16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("CactusNails").GetComponent&lt;Animator&gt;()</a:t>
            </a:r>
            <a:endParaRPr lang="en-US" sz="16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393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Cinemachine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camera according </a:t>
            </a:r>
            <a:r>
              <a:rPr lang="en-US" altLang="ja-JP" sz="1600" dirty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 this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“CM vcam1” and set the parameters and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drag &amp; drop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PlayerCactus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object according to this image.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Create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CameraController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script in scripts/tutorial folder.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Edit the script according to below image.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5781" y="425668"/>
            <a:ext cx="3698044" cy="2022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C:\Users\fores\AppData\Local\Monosnap\Temp\beginnercode - IntroductionScene - PC, Mac &amp; Linux Standalone - Unity 2020.2.0f1 Personal_ _DX11_ 2021-04-02 05.45.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81" y="2530398"/>
            <a:ext cx="3698044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矢印コネクタ 30"/>
          <p:cNvCxnSpPr/>
          <p:nvPr/>
        </p:nvCxnSpPr>
        <p:spPr>
          <a:xfrm>
            <a:off x="6478806" y="1884408"/>
            <a:ext cx="94473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>
            <a:off x="6842832" y="2629796"/>
            <a:ext cx="5807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5" name="Picture 7" descr="C:\Users\fores\AppData\Local\Monosnap\Temp\beginnercode - Microsoft Visual Studio 2021-04-02 05.59.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2" y="3578578"/>
            <a:ext cx="5188394" cy="30562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255644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Ternary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operator: Abbreviated style for if &amp; else</a:t>
            </a:r>
            <a:endParaRPr lang="en-US" sz="1400" b="1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176" name="Picture 8" descr="C:\Users\fores\AppData\Local\Monosnap\Temp\beginnercode - Microsoft Visual Studio 2021-04-02 06.15.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72" y="5523827"/>
            <a:ext cx="1696647" cy="10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fores\AppData\Local\Monosnap\Temp\beginnercode - Microsoft Visual Studio 2021-04-02 06.15.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493" y="5833716"/>
            <a:ext cx="2361982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直線矢印コネクタ 42"/>
          <p:cNvCxnSpPr>
            <a:endCxn id="7177" idx="1"/>
          </p:cNvCxnSpPr>
          <p:nvPr/>
        </p:nvCxnSpPr>
        <p:spPr>
          <a:xfrm>
            <a:off x="8940319" y="6038207"/>
            <a:ext cx="197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78850" y="5154366"/>
            <a:ext cx="4196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Syntax: {Condition} ? {When true} : {When false}</a:t>
            </a:r>
            <a:endParaRPr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0162340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Adjustment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Camera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altLang="ja-JP" err="1" smtClean="0">
                <a:latin typeface="Segoe UI" panose="020B0502040204020203" pitchFamily="34" charset="0"/>
                <a:cs typeface="Segoe UI" panose="020B0502040204020203" pitchFamily="34" charset="0"/>
              </a:rPr>
              <a:t>Cinemachine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Attach the script to “CM vcam1”.</a:t>
            </a:r>
          </a:p>
          <a:p>
            <a:pPr marL="342900" lvl="0" indent="-342900">
              <a:buFont typeface="+mj-lt"/>
              <a:buAutoNum type="arabicPeriod" startAt="5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 the game and press “Enter” / “Return” key.</a:t>
            </a:r>
          </a:p>
        </p:txBody>
      </p:sp>
      <p:pic>
        <p:nvPicPr>
          <p:cNvPr id="8194" name="Picture 2" descr="C:\Users\fores\AppData\Local\Monosnap\Temp\beginnercode - IntroductionScene - PC, Mac &amp; Linux Standalone - Unity 2020.2.0f1 Personal_ _DX11_ 2021-04-02 06.03.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97" y="1622009"/>
            <a:ext cx="4534242" cy="60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/>
          <p:cNvCxnSpPr/>
          <p:nvPr/>
        </p:nvCxnSpPr>
        <p:spPr>
          <a:xfrm>
            <a:off x="4541664" y="1884408"/>
            <a:ext cx="20498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C:\Users\fores\AppData\Local\Monosnap\Temp\beginnercode - IntroductionScene - PC, Mac &amp; Linux Standalone - Unity 2020.2.0f1 Personal_ _DX11_ 2021-04-02 06.23.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95" y="2524066"/>
            <a:ext cx="8805975" cy="37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29178" y="4827685"/>
            <a:ext cx="4623995" cy="180713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8853" y="4914358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Chinemachine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Official camera asset by Unity.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can easily set camera parameters as FPS, TPS, free camera and more.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You need to import from asset store when you create new project. It’s free.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64145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 basic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089" y="1602226"/>
            <a:ext cx="5532764" cy="547884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is blueprint of scripts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Declare and implement the factors.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If declare only, use </a:t>
            </a:r>
            <a:r>
              <a:rPr lang="en-US" altLang="ja-JP" sz="1600" b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syntax.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       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369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6557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2387841"/>
            <a:ext cx="4538733" cy="1110238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2387842"/>
            <a:ext cx="4561177" cy="111023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70044" y="1602226"/>
            <a:ext cx="6825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Class can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inherit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variables and functions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from the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parent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-&gt; When inherited factors are implemented on the parent class,   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  it can be used without implement in child class.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.g. Move()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475198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Variables / Member variables / Fields: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475198"/>
            <a:ext cx="3794887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Functions / Methods: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Move() { … // Instructions … }</a:t>
            </a: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587660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967471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28172" y="4279406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4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4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189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6"/>
            <a:ext cx="3823780" cy="34494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865572" y="4237825"/>
            <a:ext cx="180000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22422" y="4262949"/>
            <a:ext cx="213245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CactusNails;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11;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2;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3;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strike="sngStrike" noProof="1" smtClean="0">
                <a:solidFill>
                  <a:schemeClr val="bg1">
                    <a:lumMod val="95000"/>
                  </a:schemeClr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Move(){}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DropItem(){}</a:t>
            </a:r>
          </a:p>
        </p:txBody>
      </p:sp>
      <p:sp>
        <p:nvSpPr>
          <p:cNvPr id="8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137469" y="4237824"/>
            <a:ext cx="858072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90368" y="4378392"/>
            <a:ext cx="958219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50;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8;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1;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EXP = 25;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…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15401" y="4262949"/>
            <a:ext cx="1735067" cy="177815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4689" y="4327951"/>
            <a:ext cx="1909461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Constructor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 with same name as the class name.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used to set default parameters.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1850468" y="5152029"/>
            <a:ext cx="160345" cy="84725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37" idx="3"/>
          </p:cNvCxnSpPr>
          <p:nvPr/>
        </p:nvCxnSpPr>
        <p:spPr>
          <a:xfrm>
            <a:off x="1850468" y="5152028"/>
            <a:ext cx="6015104" cy="308370"/>
          </a:xfrm>
          <a:prstGeom prst="straightConnector1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8222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2 23.54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77" y="2020483"/>
            <a:ext cx="3617288" cy="18943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/>
          <p:cNvCxnSpPr/>
          <p:nvPr/>
        </p:nvCxnSpPr>
        <p:spPr>
          <a:xfrm flipV="1">
            <a:off x="10582790" y="1404107"/>
            <a:ext cx="0" cy="1239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Try to </a:t>
            </a:r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customize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Please translate chapter: 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Customize the health potions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1. Customize the player experience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to</a:t>
            </a:r>
            <a: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/>
            </a:r>
            <a:br>
              <a:rPr lang="en-US" altLang="ja-JP" sz="16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4"/>
              </a:rPr>
              <a:t>9. Tutorial summary</a:t>
            </a:r>
            <a:endParaRPr lang="en-US" altLang="ja-JP" sz="16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Congratulations! Tutorial is finished.</a:t>
            </a:r>
            <a:b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See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5"/>
              </a:rPr>
              <a:t>last chapter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if you want customize it more.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1541718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UsableItem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1548553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2 23.57.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8877" y="4665424"/>
            <a:ext cx="3711319" cy="1756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294" y="4193494"/>
            <a:ext cx="471930" cy="4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7893" y="4200604"/>
            <a:ext cx="3068224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AddHealthEffect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矢印コネクタ 2"/>
          <p:cNvCxnSpPr>
            <a:stCxn id="18" idx="2"/>
            <a:endCxn id="22" idx="0"/>
          </p:cNvCxnSpPr>
          <p:nvPr/>
        </p:nvCxnSpPr>
        <p:spPr>
          <a:xfrm>
            <a:off x="7233259" y="2020483"/>
            <a:ext cx="0" cy="217301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9543095" y="3475591"/>
            <a:ext cx="0" cy="203684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402" y="3964639"/>
            <a:ext cx="1253733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override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71211" y="130010"/>
            <a:ext cx="4623995" cy="133476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70886" y="195012"/>
            <a:ext cx="4411656" cy="125250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ScriptableObject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Base class provided by Unity to share same parameters within many same-type objects.</a:t>
            </a:r>
          </a:p>
          <a:p>
            <a:pPr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It’s often used to manage status like atk and def by the enemy type.</a:t>
            </a:r>
            <a:endParaRPr lang="en-US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6" y="3939287"/>
            <a:ext cx="5684444" cy="2695530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3" y="3950315"/>
            <a:ext cx="554134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/ Abstruct method: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class has one or more abstruct methods.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class must be inherited by other class.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methods must be implemented in the child class.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/ Overload: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rewriting the parent’s method in child class.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arguments must be same.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Overload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means redeclaring with different arguments againt  to the same name function.</a:t>
            </a:r>
            <a:b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e.g. public bool Use(string target_name)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9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84715" y="4337984"/>
            <a:ext cx="10568467" cy="212782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6844256" y="4522159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80969" y="4899912"/>
            <a:ext cx="247018" cy="1083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416324" y="3709166"/>
            <a:ext cx="3427456" cy="409482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87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Encapsulation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Architecture of script.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19142" y="4518023"/>
            <a:ext cx="10516379" cy="6146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Encapsulation: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Distinguish method and variables in class with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 protected / </a:t>
            </a:r>
            <a:r>
              <a:rPr lang="en-US" altLang="ja-JP" sz="14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.</a:t>
            </a:r>
            <a:endParaRPr lang="en-US" sz="14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Generally, class variables will be set private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except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serialized field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prevent bugs from changing the value directly.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methods to set / get the private variables are called as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“Getter / Setter”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  e.g. GetHP(), SetHP(int num)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 only used in the public methods should be set </a:t>
            </a: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except for utility.  e.g. CalculateDamege(atk)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Appropriate encapsulation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improves the </a:t>
            </a:r>
            <a:r>
              <a:rPr lang="en-US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maintenance performance and readability.</a:t>
            </a:r>
          </a:p>
        </p:txBody>
      </p:sp>
      <p:pic>
        <p:nvPicPr>
          <p:cNvPr id="10" name="Picture 2" descr="Encapsulatio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697" y="1417616"/>
            <a:ext cx="4843073" cy="28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7152" y="3913907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pic>
        <p:nvPicPr>
          <p:cNvPr id="14" name="Picture 3" descr="C:\Users\fores\AppData\Local\Monosnap\Temp\beginnercode - Microsoft Visual Studio 2021-04-04 02.16.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78" y="1417616"/>
            <a:ext cx="2894495" cy="14074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ores\AppData\Local\Monosnap\Temp\beginnercode - Microsoft Visual Studio 2021-04-04 02.23.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4" y="2970956"/>
            <a:ext cx="3427456" cy="618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5436" y="2911758"/>
            <a:ext cx="1114546" cy="128298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直線矢印コネクタ 34"/>
          <p:cNvCxnSpPr/>
          <p:nvPr/>
        </p:nvCxnSpPr>
        <p:spPr>
          <a:xfrm>
            <a:off x="8344444" y="2458617"/>
            <a:ext cx="0" cy="5123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mage, knife, skill, stab, ui icon - Download on Iconfind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75" y="3742287"/>
            <a:ext cx="343240" cy="3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48235" y="3666392"/>
            <a:ext cx="1404105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HP Damage!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35920" y="3614488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: Shape 124">
            <a:extLst>
              <a:ext uri="{FF2B5EF4-FFF2-40B4-BE49-F238E27FC236}">
                <a16:creationId xmlns="" xmlns:a16="http://schemas.microsoft.com/office/drawing/2014/main" id="{E8B0B3D8-03BE-4F51-9D90-FDAF3CE840A1}"/>
              </a:ext>
            </a:extLst>
          </p:cNvPr>
          <p:cNvSpPr/>
          <p:nvPr/>
        </p:nvSpPr>
        <p:spPr>
          <a:xfrm rot="10800000">
            <a:off x="9403484" y="1619002"/>
            <a:ext cx="1440296" cy="1241204"/>
          </a:xfrm>
          <a:custGeom>
            <a:avLst/>
            <a:gdLst>
              <a:gd name="connsiteX0" fmla="*/ 1449370 w 1739251"/>
              <a:gd name="connsiteY0" fmla="*/ 2154722 h 2154722"/>
              <a:gd name="connsiteX1" fmla="*/ 289881 w 1739251"/>
              <a:gd name="connsiteY1" fmla="*/ 2154722 h 2154722"/>
              <a:gd name="connsiteX2" fmla="*/ 0 w 1739251"/>
              <a:gd name="connsiteY2" fmla="*/ 1864841 h 2154722"/>
              <a:gd name="connsiteX3" fmla="*/ 0 w 1739251"/>
              <a:gd name="connsiteY3" fmla="*/ 450041 h 2154722"/>
              <a:gd name="connsiteX4" fmla="*/ 289881 w 1739251"/>
              <a:gd name="connsiteY4" fmla="*/ 160160 h 2154722"/>
              <a:gd name="connsiteX5" fmla="*/ 725918 w 1739251"/>
              <a:gd name="connsiteY5" fmla="*/ 160160 h 2154722"/>
              <a:gd name="connsiteX6" fmla="*/ 872914 w 1739251"/>
              <a:gd name="connsiteY6" fmla="*/ 0 h 2154722"/>
              <a:gd name="connsiteX7" fmla="*/ 1019909 w 1739251"/>
              <a:gd name="connsiteY7" fmla="*/ 160160 h 2154722"/>
              <a:gd name="connsiteX8" fmla="*/ 1449370 w 1739251"/>
              <a:gd name="connsiteY8" fmla="*/ 160160 h 2154722"/>
              <a:gd name="connsiteX9" fmla="*/ 1739251 w 1739251"/>
              <a:gd name="connsiteY9" fmla="*/ 450041 h 2154722"/>
              <a:gd name="connsiteX10" fmla="*/ 1739251 w 1739251"/>
              <a:gd name="connsiteY10" fmla="*/ 1864841 h 2154722"/>
              <a:gd name="connsiteX11" fmla="*/ 1449370 w 1739251"/>
              <a:gd name="connsiteY11" fmla="*/ 2154722 h 215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9251" h="2154722">
                <a:moveTo>
                  <a:pt x="1449370" y="2154722"/>
                </a:moveTo>
                <a:lnTo>
                  <a:pt x="289881" y="2154722"/>
                </a:lnTo>
                <a:cubicBezTo>
                  <a:pt x="129784" y="2154722"/>
                  <a:pt x="0" y="2024938"/>
                  <a:pt x="0" y="1864841"/>
                </a:cubicBezTo>
                <a:lnTo>
                  <a:pt x="0" y="450041"/>
                </a:lnTo>
                <a:cubicBezTo>
                  <a:pt x="0" y="289944"/>
                  <a:pt x="129784" y="160160"/>
                  <a:pt x="289881" y="160160"/>
                </a:cubicBezTo>
                <a:lnTo>
                  <a:pt x="725918" y="160160"/>
                </a:lnTo>
                <a:lnTo>
                  <a:pt x="872914" y="0"/>
                </a:lnTo>
                <a:lnTo>
                  <a:pt x="1019909" y="160160"/>
                </a:lnTo>
                <a:lnTo>
                  <a:pt x="1449370" y="160160"/>
                </a:lnTo>
                <a:cubicBezTo>
                  <a:pt x="1609467" y="160160"/>
                  <a:pt x="1739251" y="289944"/>
                  <a:pt x="1739251" y="450041"/>
                </a:cubicBezTo>
                <a:lnTo>
                  <a:pt x="1739251" y="1864841"/>
                </a:lnTo>
                <a:cubicBezTo>
                  <a:pt x="1739251" y="2024938"/>
                  <a:pt x="1609467" y="2154722"/>
                  <a:pt x="1449370" y="215472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lt1"/>
              </a:solidFill>
            </a:endParaRP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5346" y="1688313"/>
            <a:ext cx="1594783" cy="1146002"/>
          </a:xfrm>
        </p:spPr>
        <p:txBody>
          <a:bodyPr/>
          <a:lstStyle/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If (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&lt; 0)</a:t>
            </a:r>
          </a:p>
          <a:p>
            <a:pPr lvl="0"/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{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  </a:t>
            </a:r>
            <a:r>
              <a:rPr lang="en-US" altLang="ja-JP" sz="10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CurrentHealth</a:t>
            </a:r>
            <a:r>
              <a:rPr lang="en-US" altLang="ja-JP" sz="10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= 0;</a:t>
            </a:r>
          </a:p>
          <a:p>
            <a:pPr lvl="0"/>
            <a:r>
              <a:rPr lang="en-US" altLang="ja-JP" sz="100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}</a:t>
            </a:r>
            <a:endParaRPr lang="en-US" altLang="ja-JP" sz="1000" smtClean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28" name="カギ線コネクタ 27"/>
          <p:cNvCxnSpPr>
            <a:endCxn id="41" idx="1"/>
          </p:cNvCxnSpPr>
          <p:nvPr/>
        </p:nvCxnSpPr>
        <p:spPr>
          <a:xfrm rot="5400000" flipH="1" flipV="1">
            <a:off x="6624687" y="4624002"/>
            <a:ext cx="267240" cy="171897"/>
          </a:xfrm>
          <a:prstGeom prst="bentConnector2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2811" y="4395928"/>
            <a:ext cx="4715011" cy="316916"/>
          </a:xfrm>
        </p:spPr>
        <p:txBody>
          <a:bodyPr/>
          <a:lstStyle/>
          <a:p>
            <a:pPr lvl="0"/>
            <a:r>
              <a:rPr lang="en-US" altLang="ja-JP" sz="12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Can access from itself or inherited class but it may be not cool.</a:t>
            </a:r>
            <a:endParaRPr lang="en-US" altLang="ja-JP" sz="12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791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667636" y="3687936"/>
            <a:ext cx="2405911" cy="271719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88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realistic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Class as object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651" y="33857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28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44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22" y="3980869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fores\AppData\Local\Monosnap\Temp\beginnercode - IntroductionScene - PC, Mac &amp; Linux Standalone - Unity 2020.2.0f1 Personal_ _DX11_ 2021-03-28 23.54.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86" y="4906436"/>
            <a:ext cx="1637803" cy="154212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5743" y="6261012"/>
            <a:ext cx="216529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EnemyABoss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279729" y="1941473"/>
            <a:ext cx="4538733" cy="1556606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818464" y="1941475"/>
            <a:ext cx="4561177" cy="1556603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14159" y="2011460"/>
            <a:ext cx="4193583" cy="6146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Variables :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name;</a:t>
            </a:r>
          </a:p>
          <a:p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protected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 HP, ATK, SPD;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7365" y="2011460"/>
            <a:ext cx="4253905" cy="61469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14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Methods: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Getter &amp; Setter (SetName(), GetName etc…)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Attack()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abstract </a:t>
            </a:r>
            <a:r>
              <a:rPr lang="en-US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</a:t>
            </a:r>
          </a:p>
          <a:p>
            <a:pPr>
              <a:spcBef>
                <a:spcPts val="400"/>
              </a:spcBef>
            </a:pP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</a:t>
            </a:r>
            <a:r>
              <a:rPr lang="en-US" altLang="ja-JP" sz="14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Move() </a:t>
            </a: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 MoveAction() }</a:t>
            </a:r>
          </a:p>
          <a:p>
            <a:pPr>
              <a:spcBef>
                <a:spcPts val="400"/>
              </a:spcBef>
            </a:pPr>
            <a:r>
              <a:rPr lang="en-US" altLang="ja-JP" sz="14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void MoveAction()</a:t>
            </a:r>
            <a:endParaRPr lang="en-US" altLang="ja-JP" sz="14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25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0" y="2360142"/>
            <a:ext cx="719267" cy="7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矢印コネクタ 5"/>
          <p:cNvCxnSpPr/>
          <p:nvPr/>
        </p:nvCxnSpPr>
        <p:spPr>
          <a:xfrm flipV="1">
            <a:off x="4824720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 flipV="1">
            <a:off x="6241037" y="3774947"/>
            <a:ext cx="525969" cy="5044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63705" y="4237825"/>
            <a:ext cx="3439610" cy="2167307"/>
          </a:xfrm>
          <a:prstGeom prst="roundRect">
            <a:avLst>
              <a:gd name="adj" fmla="val 68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1057" y="4292408"/>
            <a:ext cx="4147303" cy="11983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name = MikeMoose;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HP = 20;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 = 5;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SPD = 5;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// Constructor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Player(string name, int HP, int ATK, int SPD){}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override void Attack()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override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Die() 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v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oid </a:t>
            </a:r>
            <a:r>
              <a:rPr lang="en-US" altLang="ja-JP" sz="1200" strike="sngStrike" noProof="1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Move</a:t>
            </a:r>
            <a:r>
              <a:rPr lang="en-US" altLang="ja-JP" sz="1200" strike="sngStrike" noProof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(){}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void GetItem(){}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76" name="Picture 2" descr="C# Forma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06" y="4342275"/>
            <a:ext cx="564161" cy="56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直線矢印コネクタ 74"/>
          <p:cNvCxnSpPr/>
          <p:nvPr/>
        </p:nvCxnSpPr>
        <p:spPr>
          <a:xfrm flipH="1" flipV="1">
            <a:off x="6867489" y="4279407"/>
            <a:ext cx="1882297" cy="3449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42366" y="4043733"/>
            <a:ext cx="2506293" cy="981635"/>
          </a:xfrm>
          <a:prstGeom prst="rect">
            <a:avLst/>
          </a:prstGeo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Multiple 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inheritance is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prohibited on abstract class.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If it’s required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r>
              <a:rPr lang="en-US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modifier should be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used.</a:t>
            </a:r>
            <a:endParaRPr lang="en-US" sz="120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ICharacterA.</a:t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interface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ICharacterB.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ja-JP" alt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　　　　　  </a:t>
            </a:r>
            <a:r>
              <a:rPr lang="ja-JP" altLang="en-US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↓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class SampleClass :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IcharacterA, ICharacterB { }</a:t>
            </a:r>
            <a:endParaRPr lang="en-US" sz="1200" noProof="1" smtClean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Abstruct and Interface will makes your software design good (descried later).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36437" y="3731951"/>
            <a:ext cx="1133316" cy="3061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b="1" noProof="1" smtClean="0">
                <a:latin typeface="Segoe UI" panose="020B0502040204020203" pitchFamily="34" charset="0"/>
                <a:ea typeface="Roboto Slab" pitchFamily="2" charset="0"/>
                <a:cs typeface="Segoe UI" panose="020B0502040204020203" pitchFamily="34" charset="0"/>
              </a:rPr>
              <a:t>Interface</a:t>
            </a:r>
            <a:endParaRPr lang="en-US" sz="1600" noProof="1" smtClean="0">
              <a:latin typeface="Segoe UI" panose="020B0502040204020203" pitchFamily="34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41" name="Graphic 54">
            <a:extLst>
              <a:ext uri="{FF2B5EF4-FFF2-40B4-BE49-F238E27FC236}">
                <a16:creationId xmlns="" xmlns:a16="http://schemas.microsoft.com/office/drawing/2014/main" id="{10737A9B-4744-4F77-A528-FE5596F8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073" y="3758434"/>
            <a:ext cx="223351" cy="2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385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正方形/長方形 2047"/>
          <p:cNvSpPr/>
          <p:nvPr/>
        </p:nvSpPr>
        <p:spPr>
          <a:xfrm>
            <a:off x="3189749" y="5961380"/>
            <a:ext cx="285654" cy="82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371604" y="2149490"/>
            <a:ext cx="110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366182" y="2474514"/>
            <a:ext cx="164679" cy="108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fores\AppData\Local\Monosnap\Temp\beginnercode - Microsoft Visual Studio 2021-04-06 14.09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71" y="1476079"/>
            <a:ext cx="5156550" cy="5058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89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(1/2)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Base class (Character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fores\AppData\Local\Monosnap\Temp\beginnercode - Microsoft Visual Studio 2021-04-04 09.02.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98" y="1476079"/>
            <a:ext cx="4391596" cy="50430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中かっこ 1"/>
          <p:cNvSpPr/>
          <p:nvPr/>
        </p:nvSpPr>
        <p:spPr>
          <a:xfrm flipH="1">
            <a:off x="1278428" y="4485328"/>
            <a:ext cx="117009" cy="194580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カギ線コネクタ 3"/>
          <p:cNvCxnSpPr>
            <a:stCxn id="2" idx="1"/>
            <a:endCxn id="5" idx="1"/>
          </p:cNvCxnSpPr>
          <p:nvPr/>
        </p:nvCxnSpPr>
        <p:spPr>
          <a:xfrm flipV="1">
            <a:off x="1278428" y="2172350"/>
            <a:ext cx="93176" cy="3285882"/>
          </a:xfrm>
          <a:prstGeom prst="bentConnector5">
            <a:avLst>
              <a:gd name="adj1" fmla="val -396501"/>
              <a:gd name="adj2" fmla="val 64456"/>
              <a:gd name="adj3" fmla="val -39649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右中かっこ 28"/>
          <p:cNvSpPr/>
          <p:nvPr/>
        </p:nvSpPr>
        <p:spPr>
          <a:xfrm flipH="1">
            <a:off x="7137522" y="1525445"/>
            <a:ext cx="117009" cy="228117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/>
          <p:cNvCxnSpPr>
            <a:endCxn id="26" idx="3"/>
          </p:cNvCxnSpPr>
          <p:nvPr/>
        </p:nvCxnSpPr>
        <p:spPr>
          <a:xfrm rot="10800000">
            <a:off x="2530862" y="2528686"/>
            <a:ext cx="4667339" cy="1373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902451" y="2929534"/>
            <a:ext cx="3005386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7942" y="2972874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_ATK;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string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ATK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._ATK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3280574" y="3024879"/>
            <a:ext cx="6088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5031371"/>
            <a:ext cx="2167560" cy="95816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7" y="5139716"/>
            <a:ext cx="2028152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Encapsulate MoveAction() as private because it’s only used in this class.</a:t>
            </a:r>
          </a:p>
        </p:txBody>
      </p:sp>
      <p:sp>
        <p:nvSpPr>
          <p:cNvPr id="4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4060641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4121317"/>
            <a:ext cx="186780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Just 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declare only in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this abstract class.</a:t>
            </a:r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9135332" y="4233967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 flipH="1">
            <a:off x="9135332" y="4459318"/>
            <a:ext cx="675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/>
          <p:nvPr/>
        </p:nvCxnSpPr>
        <p:spPr>
          <a:xfrm flipH="1">
            <a:off x="8363943" y="5217707"/>
            <a:ext cx="14467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/>
          <p:nvPr/>
        </p:nvCxnSpPr>
        <p:spPr>
          <a:xfrm flipH="1">
            <a:off x="8844978" y="5863421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810647" y="2842855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5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0376" y="290353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const variables to avoid hard-coded numbers.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 flipH="1">
            <a:off x="8511287" y="2959848"/>
            <a:ext cx="12993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>
            <a:off x="8844978" y="3219869"/>
            <a:ext cx="9656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428255" y="5997747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7984" y="605842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Output the error message on console.</a:t>
            </a:r>
          </a:p>
        </p:txBody>
      </p:sp>
      <p:cxnSp>
        <p:nvCxnSpPr>
          <p:cNvPr id="65" name="カギ線コネクタ 64"/>
          <p:cNvCxnSpPr>
            <a:stCxn id="62" idx="1"/>
            <a:endCxn id="2048" idx="2"/>
          </p:cNvCxnSpPr>
          <p:nvPr/>
        </p:nvCxnSpPr>
        <p:spPr>
          <a:xfrm rot="10800000">
            <a:off x="3332577" y="6043696"/>
            <a:ext cx="1095679" cy="21418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3889439" y="4374758"/>
            <a:ext cx="0" cy="290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414916" y="4627208"/>
            <a:ext cx="3180899" cy="860571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90541" y="4726889"/>
            <a:ext cx="367416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Abbriviated style </a:t>
            </a: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of this line:</a:t>
            </a: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$"Name length must be between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MIN_NAME_LENGTH} and {MAX_NAME_LENGTH}";</a:t>
            </a:r>
            <a:endParaRPr lang="en-US" sz="1050" noProof="1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cxnSp>
        <p:nvCxnSpPr>
          <p:cNvPr id="2057" name="直線コネクタ 2056"/>
          <p:cNvCxnSpPr/>
          <p:nvPr/>
        </p:nvCxnSpPr>
        <p:spPr>
          <a:xfrm>
            <a:off x="1720459" y="4346773"/>
            <a:ext cx="436398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516369" y="3010424"/>
            <a:ext cx="144186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outside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like variable.</a:t>
            </a:r>
            <a:br>
              <a:rPr lang="en-US" altLang="ja-JP" sz="1050" smtClean="0">
                <a:latin typeface="Roboto Slab" pitchFamily="2" charset="0"/>
                <a:ea typeface="Roboto Slab" pitchFamily="2" charset="0"/>
              </a:rPr>
            </a:b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From inside </a:t>
            </a:r>
            <a:r>
              <a:rPr lang="en-US" altLang="ja-JP" sz="1050">
                <a:latin typeface="Roboto Slab" pitchFamily="2" charset="0"/>
                <a:ea typeface="Roboto Slab" pitchFamily="2" charset="0"/>
              </a:rPr>
              <a:t>of the class, it behaves like </a:t>
            </a:r>
            <a:r>
              <a:rPr lang="en-US" altLang="ja-JP" sz="1050" smtClean="0">
                <a:latin typeface="Roboto Slab" pitchFamily="2" charset="0"/>
                <a:ea typeface="Roboto Slab" pitchFamily="2" charset="0"/>
              </a:rPr>
              <a:t>method.</a:t>
            </a:r>
            <a:endParaRPr lang="ja-JP" altLang="en-US" sz="1050">
              <a:latin typeface="Roboto Slab" pitchFamily="2" charset="0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5503367" y="2951180"/>
            <a:ext cx="0" cy="1161451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0751" y="1090963"/>
            <a:ext cx="3068224" cy="464820"/>
          </a:xfrm>
        </p:spPr>
        <p:txBody>
          <a:bodyPr/>
          <a:lstStyle/>
          <a:p>
            <a:pPr lvl="0"/>
            <a:r>
              <a:rPr lang="en-US" altLang="ja-JP" sz="1600" b="1" smtClean="0">
                <a:solidFill>
                  <a:srgbClr val="FF000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 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Character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9251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 45"/>
          <p:cNvSpPr/>
          <p:nvPr/>
        </p:nvSpPr>
        <p:spPr>
          <a:xfrm>
            <a:off x="2166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F2E8169-815A-46A3-9DDC-E63F98733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is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Program</a:t>
            </a:r>
            <a:r>
              <a:rPr lang="en-US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ing?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453" y="2094887"/>
            <a:ext cx="6066671" cy="13234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pre-translation provides faster execution.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embedded system like OS, car mozule,  smartphone, imaging solution, AI and big data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C++,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C#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, Go, Java, Swift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0748508-EA6C-45A2-9A3C-513C86184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4689" y="1792929"/>
            <a:ext cx="6684736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F654BBB2-3F5F-475F-9DE2-EF644B6DA9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2101" y="4271809"/>
            <a:ext cx="6671544" cy="369332"/>
          </a:xfrm>
        </p:spPr>
        <p:txBody>
          <a:bodyPr/>
          <a:lstStyle/>
          <a:p>
            <a:pPr algn="ctr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</a:t>
            </a:r>
            <a:endParaRPr lang="ro-RO" b="1">
              <a:solidFill>
                <a:srgbClr val="B0047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="" xmlns:a16="http://schemas.microsoft.com/office/drawing/2014/main" id="{6B25E348-B1B4-42C1-8FCC-CD3C7AF94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3A67F8B6-A57B-453E-96FD-EE005752B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Writing instructions to drive software</a:t>
            </a:r>
            <a:endParaRPr lang="ro-RO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262716" y="3644384"/>
            <a:ext cx="150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  <a:endParaRPr lang="ja-JP" altLang="en-US"/>
          </a:p>
        </p:txBody>
      </p:sp>
      <p:pic>
        <p:nvPicPr>
          <p:cNvPr id="31" name="Picture 5" descr="ソース画像を表示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5022" y="1878012"/>
            <a:ext cx="2258865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/>
          <p:cNvCxnSpPr/>
          <p:nvPr/>
        </p:nvCxnSpPr>
        <p:spPr>
          <a:xfrm flipV="1">
            <a:off x="9470842" y="2636837"/>
            <a:ext cx="3240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9260667" y="2223611"/>
            <a:ext cx="809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compile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</a:t>
            </a:r>
            <a:endParaRPr lang="ja-JP" altLang="en-US" sz="1200"/>
          </a:p>
        </p:txBody>
      </p:sp>
      <p:sp>
        <p:nvSpPr>
          <p:cNvPr id="35" name="Text Placeholder 17">
            <a:extLst>
              <a:ext uri="{FF2B5EF4-FFF2-40B4-BE49-F238E27FC236}">
                <a16:creationId xmlns="" xmlns:a16="http://schemas.microsoft.com/office/drawing/2014/main" id="{6C354481-8003-46AB-A627-2599A30E0CFC}"/>
              </a:ext>
            </a:extLst>
          </p:cNvPr>
          <p:cNvSpPr txBox="1">
            <a:spLocks/>
          </p:cNvSpPr>
          <p:nvPr/>
        </p:nvSpPr>
        <p:spPr>
          <a:xfrm>
            <a:off x="5820526" y="4561862"/>
            <a:ext cx="6066671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Program needs </a:t>
            </a:r>
            <a:r>
              <a:rPr lang="en-US" sz="1600" b="1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to translate machine language.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sequential-translation provides faster testing because users do not need waiting compile.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It is used to web service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 smtClean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Languages: Javascript, PHP, Phython, Ruby etc.</a:t>
            </a:r>
            <a:endParaRPr lang="en-US" sz="1600" noProof="1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pic>
        <p:nvPicPr>
          <p:cNvPr id="36" name="Picture 5" descr="ソース画像を表示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7229172" y="1878012"/>
            <a:ext cx="2244597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線矢印コネクタ 41"/>
          <p:cNvCxnSpPr/>
          <p:nvPr/>
        </p:nvCxnSpPr>
        <p:spPr>
          <a:xfrm flipH="1">
            <a:off x="2371724" y="5126478"/>
            <a:ext cx="48577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2810029" y="4302056"/>
            <a:ext cx="2142972" cy="153233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&lt;!</a:t>
            </a:r>
            <a:r>
              <a:rPr lang="en-US" altLang="ja-JP" sz="1200" err="1">
                <a:latin typeface="Arial" panose="020B0604020202020204" pitchFamily="34" charset="0"/>
                <a:cs typeface="Arial" panose="020B0604020202020204" pitchFamily="34" charset="0"/>
              </a:rPr>
              <a:t>doctype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 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html&gt;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meta charset="utf-8"&gt;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title&gt;sample&lt;/title&gt;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  &lt;/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head&gt;</a:t>
            </a:r>
          </a:p>
          <a:p>
            <a:r>
              <a:rPr lang="en-US" altLang="ja-JP" sz="120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body&gt;</a:t>
            </a:r>
            <a:endParaRPr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7" name="Picture 9" descr="コー ドシンボルとhtmlファイル | 無料のアイコン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2" y="4408488"/>
            <a:ext cx="473075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ウェブサイトのイラスト | かわいいフリー素材集 いらすと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3" y="4280758"/>
            <a:ext cx="1523744" cy="15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正方形/長方形 48"/>
          <p:cNvSpPr/>
          <p:nvPr/>
        </p:nvSpPr>
        <p:spPr>
          <a:xfrm>
            <a:off x="2150252" y="4743063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Interpriter</a:t>
            </a:r>
            <a:endParaRPr lang="ja-JP" altLang="en-US" sz="1200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4953001" y="4013716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6691010" y="3395662"/>
            <a:ext cx="538162" cy="288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286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826573" y="3735605"/>
            <a:ext cx="416031" cy="82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6941429" y="3219903"/>
            <a:ext cx="239430" cy="13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90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of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Setter</a:t>
            </a:r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Getter (2/2)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Inherited class (Player class)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fores\AppData\Local\Monosnap\Temp\beginnercode - Microsoft Visual Studio 2021-04-06 13.38.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263" y="1531039"/>
            <a:ext cx="4380880" cy="4774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ores\AppData\Local\Monosnap\Temp\beginnercode - Microsoft Visual Studio 2021-04-06 13.40.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18" y="2585651"/>
            <a:ext cx="4915774" cy="2665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243758" y="5716164"/>
            <a:ext cx="2167560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83487" y="5776840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Delete the GameObject from the Scene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3705704" y="6010763"/>
            <a:ext cx="5380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カギ線コネクタ 16"/>
          <p:cNvCxnSpPr/>
          <p:nvPr/>
        </p:nvCxnSpPr>
        <p:spPr>
          <a:xfrm rot="10800000">
            <a:off x="4689023" y="2268669"/>
            <a:ext cx="2252407" cy="10162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4043733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4061691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The output shows “20”</a:t>
            </a:r>
          </a:p>
        </p:txBody>
      </p: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8869205" y="3566538"/>
            <a:ext cx="2167560" cy="260128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28" name="直線矢印コネクタ 27"/>
          <p:cNvCxnSpPr/>
          <p:nvPr/>
        </p:nvCxnSpPr>
        <p:spPr>
          <a:xfrm flipV="1">
            <a:off x="9133558" y="3375915"/>
            <a:ext cx="0" cy="19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8642" y="3566595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999 with SetHP()</a:t>
            </a:r>
          </a:p>
        </p:txBody>
      </p:sp>
      <p:cxnSp>
        <p:nvCxnSpPr>
          <p:cNvPr id="33" name="カギ線コネクタ 32"/>
          <p:cNvCxnSpPr>
            <a:endCxn id="19" idx="3"/>
          </p:cNvCxnSpPr>
          <p:nvPr/>
        </p:nvCxnSpPr>
        <p:spPr>
          <a:xfrm rot="10800000">
            <a:off x="8242605" y="3776803"/>
            <a:ext cx="661275" cy="3883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8" descr="31,817 BEST Validated IMAGES, STOCK PHOTOS &amp; VECTORS | Adobe Stoc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56285" y="3883665"/>
            <a:ext cx="806494" cy="5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061144" y="5716164"/>
            <a:ext cx="4265948" cy="520257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30367" y="5776840"/>
            <a:ext cx="3998117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Create Sphere and attache the Player script to it.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 the game and check console.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6215" y="1139853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1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91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mplemented 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s://www.guru99.com/images/2/062920_1112_CPolymorphi1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2" y="1538215"/>
            <a:ext cx="2807700" cy="2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fores\AppData\Local\Monosnap\Temp\beginnercode - IntroductionScene - PC, Mac &amp; Linux Standalone - Unity 2020.2.0f1 Personal_ _DX11_ 2021-03-28 23.48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40" y="4194745"/>
            <a:ext cx="3999249" cy="2253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6079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Player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6762" y="6261012"/>
            <a:ext cx="1698680" cy="464820"/>
          </a:xfrm>
        </p:spPr>
        <p:txBody>
          <a:bodyPr/>
          <a:lstStyle/>
          <a:p>
            <a:pPr lvl="0"/>
            <a:r>
              <a:rPr lang="en-US" altLang="ja-JP" sz="160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EnemyA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4489649" y="375789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4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51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582720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14682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Player.Move()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Mouse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7931517" y="4801395"/>
            <a:ext cx="2128557" cy="1040514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63479" y="4966342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EnemyA.Move()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// Keyboard based move</a:t>
            </a: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5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6150" y="2747145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Animal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1786250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Cow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9522" y="2895664"/>
            <a:ext cx="169868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Cat class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9120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1899218" y="3733135"/>
            <a:ext cx="656548" cy="160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517976" y="2246997"/>
            <a:ext cx="416031" cy="11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92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fores\AppData\Local\Monosnap\Temp\beginnercode - Microsoft Visual Studio 2021-04-06 17.43.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743323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6192665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pic>
        <p:nvPicPr>
          <p:cNvPr id="16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094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30120" y="3574968"/>
            <a:ext cx="2010388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23670" y="362289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Parent class can handle inherited class.</a:t>
            </a:r>
          </a:p>
        </p:txBody>
      </p:sp>
      <p:cxnSp>
        <p:nvCxnSpPr>
          <p:cNvPr id="19" name="直線コネクタ 18"/>
          <p:cNvCxnSpPr/>
          <p:nvPr/>
        </p:nvCxnSpPr>
        <p:spPr>
          <a:xfrm>
            <a:off x="8160686" y="3293570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77030" y="1435576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1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2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674986" y="1426123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718273" y="4875347"/>
            <a:ext cx="10054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4688273" y="4602322"/>
            <a:ext cx="2128557" cy="119176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71342" y="4645662"/>
            <a:ext cx="2506293" cy="981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Same as:</a:t>
            </a: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/>
            </a:r>
            <a:br>
              <a:rPr lang="en-US" sz="11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private double _Width;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public double Width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{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get { return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; 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 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set { this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._</a:t>
            </a:r>
            <a:r>
              <a:rPr lang="en-US" altLang="ja-JP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Width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= </a:t>
            </a:r>
            <a:r>
              <a:rPr lang="en-US" sz="9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value; </a:t>
            </a: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  <a:b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sz="9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}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049814" y="3862281"/>
            <a:ext cx="3986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endCxn id="11" idx="3"/>
          </p:cNvCxnSpPr>
          <p:nvPr/>
        </p:nvCxnSpPr>
        <p:spPr>
          <a:xfrm rot="16200000" flipV="1">
            <a:off x="4914926" y="3324583"/>
            <a:ext cx="2296820" cy="25865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/>
          <p:nvPr/>
        </p:nvCxnSpPr>
        <p:spPr>
          <a:xfrm rot="10800000" flipV="1">
            <a:off x="2231826" y="3605305"/>
            <a:ext cx="1781132" cy="158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3835280" y="3454636"/>
            <a:ext cx="2098727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56811" y="3489563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d</a:t>
            </a: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ouble: More precice type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than float.</a:t>
            </a:r>
          </a:p>
        </p:txBody>
      </p:sp>
      <p:sp>
        <p:nvSpPr>
          <p:cNvPr id="42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5533931" y="2596844"/>
            <a:ext cx="1372985" cy="571053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553186" y="26515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Use with { }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like Constractor.</a:t>
            </a:r>
            <a:endParaRPr lang="ja-JP" altLang="en-US" sz="1200"/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0665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Case1: Simple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759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4850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ores\AppData\Local\Monosnap\Temp\beginnercode - Microsoft Visual Studio 2021-04-07 13.25.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1530927"/>
            <a:ext cx="4043853" cy="504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93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Polymorphism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Implemented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same-name methods </a:t>
            </a:r>
            <a:r>
              <a:rPr lang="en-US" altLang="ja-JP">
                <a:latin typeface="Segoe UI" panose="020B0502040204020203" pitchFamily="34" charset="0"/>
                <a:cs typeface="Segoe UI" panose="020B0502040204020203" pitchFamily="34" charset="0"/>
              </a:rPr>
              <a:t>provide </a:t>
            </a:r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different effects.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fores\AppData\Local\Monosnap\Temp\beginnercode - Microsoft Visual Studio 2021-04-06 18.13.5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5" y="1530926"/>
            <a:ext cx="4322499" cy="49909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fores\AppData\Local\Monosnap\Temp\beginnercode - Microsoft Visual Studio 2021-04-06 17.40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375" y="540711"/>
            <a:ext cx="2248643" cy="9122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9586033" y="3297618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8216599" y="2990216"/>
            <a:ext cx="14431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5954314" y="3415885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smtClean="0">
                <a:latin typeface="Roboto Slab" pitchFamily="2" charset="0"/>
                <a:cs typeface="Roboto Condensed" panose="02000000000000000000" pitchFamily="2" charset="0"/>
              </a:rPr>
              <a:t>≒</a:t>
            </a:r>
            <a:endParaRPr lang="ja-JP" altLang="en-US" sz="4400">
              <a:latin typeface="Roboto Slab" pitchFamily="2" charset="0"/>
              <a:cs typeface="Roboto Condensed" panose="02000000000000000000" pitchFamily="2" charset="0"/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79583" y="3345547"/>
            <a:ext cx="2175496" cy="52871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Interface can handle implemented class.</a:t>
            </a:r>
          </a:p>
        </p:txBody>
      </p:sp>
      <p:sp>
        <p:nvSpPr>
          <p:cNvPr id="23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789890" y="1452940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2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="" xmlns:a16="http://schemas.microsoft.com/office/drawing/2014/main" id="{BE794A95-E42A-4006-9792-2986F0CCB64B}"/>
              </a:ext>
            </a:extLst>
          </p:cNvPr>
          <p:cNvSpPr/>
          <p:nvPr/>
        </p:nvSpPr>
        <p:spPr>
          <a:xfrm>
            <a:off x="6703237" y="1452939"/>
            <a:ext cx="391771" cy="391771"/>
          </a:xfrm>
          <a:prstGeom prst="ellipse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3</a:t>
            </a:r>
            <a:endParaRPr lang="ro-RO" sz="2000">
              <a:solidFill>
                <a:schemeClr val="bg1"/>
              </a:solidFill>
            </a:endParaRP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8998" y="1139853"/>
            <a:ext cx="3537682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Case2: Abstract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91018" y="1139853"/>
            <a:ext cx="2692620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Case3: Interface +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107">
            <a:extLst>
              <a:ext uri="{FF2B5EF4-FFF2-40B4-BE49-F238E27FC236}">
                <a16:creationId xmlns="" xmlns:a16="http://schemas.microsoft.com/office/drawing/2014/main" id="{E745E422-9B46-4997-B09E-A7EB0F4AC5A0}"/>
              </a:ext>
            </a:extLst>
          </p:cNvPr>
          <p:cNvSpPr/>
          <p:nvPr/>
        </p:nvSpPr>
        <p:spPr>
          <a:xfrm>
            <a:off x="10146152" y="5230425"/>
            <a:ext cx="1880803" cy="494325"/>
          </a:xfrm>
          <a:prstGeom prst="roundRect">
            <a:avLst>
              <a:gd name="adj" fmla="val 688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o-RO" sz="1600">
              <a:solidFill>
                <a:schemeClr val="tx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Text Placeholder 26">
            <a:extLst>
              <a:ext uri="{FF2B5EF4-FFF2-40B4-BE49-F238E27FC236}">
                <a16:creationId xmlns="" xmlns:a16="http://schemas.microsoft.com/office/drawing/2014/main" id="{6B96EA41-8AC7-44BF-8389-EC01F7DC3E7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8331" y="5269431"/>
            <a:ext cx="1865258" cy="4596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Try to write 1 ~ 3 case</a:t>
            </a:r>
            <a:b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</a:br>
            <a:r>
              <a:rPr lang="en-US" altLang="ja-JP" sz="1200" noProof="1" smtClean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for your practice.</a:t>
            </a:r>
          </a:p>
        </p:txBody>
      </p:sp>
    </p:spTree>
    <p:extLst>
      <p:ext uri="{BB962C8B-B14F-4D97-AF65-F5344CB8AC3E}">
        <p14:creationId xmlns:p14="http://schemas.microsoft.com/office/powerpoint/2010/main" val="399412375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円/楕円 34"/>
          <p:cNvSpPr/>
          <p:nvPr/>
        </p:nvSpPr>
        <p:spPr>
          <a:xfrm>
            <a:off x="8320717" y="2022552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863704" y="2022553"/>
            <a:ext cx="3600000" cy="36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Roboto Slab" pitchFamily="2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94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 Oriented Programming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Already you know it!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inciples of Object-Oriented Programm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36" y="2250388"/>
            <a:ext cx="5662780" cy="31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4913289" y="5275452"/>
            <a:ext cx="2829873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  <a:hlinkClick r:id="rId3"/>
              </a:rPr>
              <a:t>Quoted from this web site</a:t>
            </a:r>
            <a:r>
              <a:rPr lang="en-US" altLang="ja-JP" sz="1200" b="1" smtClean="0">
                <a:solidFill>
                  <a:schemeClr val="accent3"/>
                </a:solidFill>
                <a:latin typeface="Roboto" pitchFamily="2" charset="0"/>
                <a:ea typeface="Roboto" pitchFamily="2" charset="0"/>
              </a:rPr>
              <a:t>.</a:t>
            </a:r>
            <a:endParaRPr lang="ja-JP" altLang="en-US" sz="1200" b="1">
              <a:solidFill>
                <a:schemeClr val="accent3"/>
              </a:solidFill>
              <a:latin typeface="Roboto" pitchFamily="2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274080" y="2698443"/>
            <a:ext cx="3111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>
                <a:latin typeface="Roboto Slab" pitchFamily="2" charset="0"/>
                <a:ea typeface="Roboto Slab" pitchFamily="2" charset="0"/>
              </a:rPr>
              <a:t>Object</a:t>
            </a:r>
            <a:r>
              <a:rPr kumimoji="1" lang="en-US" altLang="ja-JP" sz="1400">
                <a:latin typeface="Roboto Slab" pitchFamily="2" charset="0"/>
                <a:ea typeface="Roboto Slab" pitchFamily="2" charset="0"/>
              </a:rPr>
              <a:t> is instantiated 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.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Every object has own properties.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Class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designed model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of real stuff. It has 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variables and methods.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Inheritance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is effective work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to avoid repeated code.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8905647" y="2681107"/>
            <a:ext cx="293137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Encapsulation 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prevent</a:t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unexpected data update.</a:t>
            </a:r>
          </a:p>
          <a:p>
            <a:pPr>
              <a:spcBef>
                <a:spcPts val="600"/>
              </a:spcBef>
            </a:pP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/>
            </a:r>
            <a:br>
              <a:rPr kumimoji="1" lang="en-US" altLang="ja-JP" sz="1400" smtClean="0">
                <a:latin typeface="Roboto Slab" pitchFamily="2" charset="0"/>
                <a:ea typeface="Roboto Slab" pitchFamily="2" charset="0"/>
              </a:rPr>
            </a:b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Abstraction / Interface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makes your code clean and easy-updatable.</a:t>
            </a:r>
          </a:p>
          <a:p>
            <a:pPr>
              <a:spcBef>
                <a:spcPts val="600"/>
              </a:spcBef>
            </a:pPr>
            <a:endParaRPr kumimoji="1" lang="en-US" altLang="ja-JP" sz="1400">
              <a:latin typeface="Roboto Slab" pitchFamily="2" charset="0"/>
              <a:ea typeface="Roboto Slab" pitchFamily="2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ja-JP" sz="1400" b="1" smtClean="0">
                <a:latin typeface="Roboto Slab" pitchFamily="2" charset="0"/>
                <a:ea typeface="Roboto Slab" pitchFamily="2" charset="0"/>
              </a:rPr>
              <a:t>Polymorphism</a:t>
            </a:r>
            <a:r>
              <a:rPr kumimoji="1" lang="en-US" altLang="ja-JP" sz="1400" smtClean="0">
                <a:latin typeface="Roboto Slab" pitchFamily="2" charset="0"/>
                <a:ea typeface="Roboto Slab" pitchFamily="2" charset="0"/>
              </a:rPr>
              <a:t> can handle various classes by same way. Your code will be simple.</a:t>
            </a:r>
          </a:p>
          <a:p>
            <a:pPr>
              <a:spcBef>
                <a:spcPts val="600"/>
              </a:spcBef>
            </a:pPr>
            <a:endParaRPr kumimoji="1" lang="ja-JP" altLang="en-US" sz="1400">
              <a:latin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68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95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700" y="1636275"/>
            <a:ext cx="10287500" cy="2519606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2"/>
              </a:rPr>
              <a:t>GitMind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endParaRPr lang="en-US" altLang="ja-JP" sz="1600" dirty="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Login or register your account.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Access 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  <a:hlinkClick r:id="rId3"/>
              </a:rPr>
              <a:t>My Flowchart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</a:t>
            </a:r>
            <a:r>
              <a:rPr lang="en-US" altLang="ja-JP" sz="1600" dirty="0" err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Mindmap</a:t>
            </a: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is also useful to draw your ideas!)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Select New Flowchart.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You can draw diagrams!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 design class, we mainly use UML-Class Diagram.</a:t>
            </a:r>
            <a:b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</a:br>
            <a:r>
              <a:rPr lang="en-US" altLang="ja-JP" sz="1600" dirty="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(UML: Unified Modeling Language)</a:t>
            </a:r>
          </a:p>
        </p:txBody>
      </p:sp>
      <p:pic>
        <p:nvPicPr>
          <p:cNvPr id="2" name="Picture 2" descr="C:\Users\fores\AppData\Local\Monosnap\Temp\GitMind - Google Chrome 2021-04-07 07.55.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378" y="1193808"/>
            <a:ext cx="4325111" cy="40087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fores\AppData\Local\Monosnap\Temp\GitMind - Google Chrome 2021-04-07 07.57.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66" y="4699170"/>
            <a:ext cx="3159359" cy="1328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68781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96</a:t>
            </a:fld>
            <a:endParaRPr lang="ro-RO"/>
          </a:p>
        </p:txBody>
      </p:sp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fores\AppData\Local\Monosnap\Temp\GitMind - Google Chrome 2021-04-07 13.51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92" y="2024314"/>
            <a:ext cx="4544317" cy="4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fores\AppData\Local\Monosnap\Temp\GitMind - Google Chrome 2021-04-07 13.51.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40" y="2292500"/>
            <a:ext cx="5747464" cy="32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3423" y="1824571"/>
            <a:ext cx="3537682" cy="464820"/>
          </a:xfrm>
        </p:spPr>
        <p:txBody>
          <a:bodyPr/>
          <a:lstStyle/>
          <a:p>
            <a:pPr lvl="0"/>
            <a:r>
              <a:rPr lang="en-US" altLang="ja-JP" sz="1600" i="1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Abstract</a:t>
            </a:r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 class + Inherited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01542516-1C3E-44E1-9913-D22030A1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4474" y="1827680"/>
            <a:ext cx="3902324" cy="464820"/>
          </a:xfrm>
        </p:spPr>
        <p:txBody>
          <a:bodyPr/>
          <a:lstStyle/>
          <a:p>
            <a:pPr lvl="0"/>
            <a:r>
              <a:rPr lang="en-US" altLang="ja-JP" sz="1600" smtClean="0"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&lt;&lt;Interface&gt;&gt; + Implemented classes</a:t>
            </a:r>
            <a:endParaRPr lang="en-US" altLang="ja-JP" sz="1600"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73946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5">
            <a:extLst>
              <a:ext uri="{FF2B5EF4-FFF2-40B4-BE49-F238E27FC236}">
                <a16:creationId xmlns="" xmlns:a16="http://schemas.microsoft.com/office/drawing/2014/main" id="{E4831D5F-9216-4E39-AD13-6147CA23A75E}"/>
              </a:ext>
            </a:extLst>
          </p:cNvPr>
          <p:cNvCxnSpPr>
            <a:cxnSpLocks/>
          </p:cNvCxnSpPr>
          <p:nvPr/>
        </p:nvCxnSpPr>
        <p:spPr>
          <a:xfrm>
            <a:off x="717827" y="1781916"/>
            <a:ext cx="0" cy="4523634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="" xmlns:a16="http://schemas.microsoft.com/office/drawing/2014/main" id="{597B4E20-49AD-4E9F-9602-3DC373EB1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3099" y="6416673"/>
            <a:ext cx="552850" cy="365125"/>
          </a:xfrm>
          <a:prstGeom prst="rect">
            <a:avLst/>
          </a:prstGeom>
        </p:spPr>
        <p:txBody>
          <a:bodyPr/>
          <a:lstStyle/>
          <a:p>
            <a:fld id="{53D1C090-9DB2-4260-8B51-E5B7C5CA736C}" type="slidenum">
              <a:rPr lang="ro-RO" smtClean="0"/>
              <a:pPr/>
              <a:t>97</a:t>
            </a:fld>
            <a:endParaRPr lang="ro-RO" dirty="0"/>
          </a:p>
        </p:txBody>
      </p:sp>
      <p:pic>
        <p:nvPicPr>
          <p:cNvPr id="1028" name="Picture 4" descr="C:\Users\fores\AppData\Local\Monosnap\Temp\EcoSystem - GitMind - Google Chrome 2021-05-27 06.48.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949"/>
            <a:ext cx="12192000" cy="54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">
            <a:extLst>
              <a:ext uri="{FF2B5EF4-FFF2-40B4-BE49-F238E27FC236}">
                <a16:creationId xmlns="" xmlns:a16="http://schemas.microsoft.com/office/drawing/2014/main" id="{4A812BFD-2040-43B3-92F6-67BC83A6AC71}"/>
              </a:ext>
            </a:extLst>
          </p:cNvPr>
          <p:cNvSpPr>
            <a:spLocks/>
          </p:cNvSpPr>
          <p:nvPr/>
        </p:nvSpPr>
        <p:spPr bwMode="auto">
          <a:xfrm rot="6300000">
            <a:off x="264396" y="308229"/>
            <a:ext cx="1198617" cy="116759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DB7059E-0900-42B1-BB88-59A0D90CB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up for </a:t>
            </a:r>
            <a:r>
              <a:rPr lang="en-US" altLang="ja-JP" dirty="0" smtClean="0">
                <a:solidFill>
                  <a:srgbClr val="F8A4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ro-RO" altLang="ja-JP" dirty="0">
              <a:solidFill>
                <a:srgbClr val="F8A4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="" xmlns:a16="http://schemas.microsoft.com/office/drawing/2014/main" id="{5CE17308-478D-435A-9827-C8342401D2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998" y="942145"/>
            <a:ext cx="10910521" cy="291618"/>
          </a:xfrm>
        </p:spPr>
        <p:txBody>
          <a:bodyPr/>
          <a:lstStyle/>
          <a:p>
            <a:r>
              <a:rPr lang="en-US" altLang="ja-JP" smtClean="0">
                <a:latin typeface="Segoe UI" panose="020B0502040204020203" pitchFamily="34" charset="0"/>
                <a:cs typeface="Segoe UI" panose="020B0502040204020203" pitchFamily="34" charset="0"/>
              </a:rPr>
              <a:t>The first step of design: UML</a:t>
            </a:r>
            <a:endParaRPr lang="ro-RO" altLang="ja-JP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323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22450913-D03D-43BB-8968-E2DB24338AC2}"/>
              </a:ext>
            </a:extLst>
          </p:cNvPr>
          <p:cNvSpPr/>
          <p:nvPr/>
        </p:nvSpPr>
        <p:spPr>
          <a:xfrm>
            <a:off x="9837" y="0"/>
            <a:ext cx="60960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523DF6B9-D7B4-4B89-9329-49A54A166C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08061"/>
            <a:ext cx="12192000" cy="646331"/>
          </a:xfrm>
        </p:spPr>
        <p:txBody>
          <a:bodyPr/>
          <a:lstStyle/>
          <a:p>
            <a:r>
              <a:rPr lang="en-US" sz="3600" smtClean="0"/>
              <a:t>2.Basic </a:t>
            </a:r>
            <a:r>
              <a:rPr lang="en-US" sz="3600"/>
              <a:t>programming with Unity</a:t>
            </a:r>
            <a:endParaRPr lang="ro-RO" sz="360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F2299EB1-47AD-4995-B2FD-3073169FD6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4457422"/>
            <a:ext cx="12192000" cy="400110"/>
          </a:xfrm>
        </p:spPr>
        <p:txBody>
          <a:bodyPr/>
          <a:lstStyle/>
          <a:p>
            <a:r>
              <a:rPr lang="en-US" altLang="ja-JP" dirty="0">
                <a:latin typeface="Roboto Slab" pitchFamily="2" charset="0"/>
                <a:ea typeface="Roboto Slab" pitchFamily="2" charset="0"/>
                <a:cs typeface="Segoe UI" panose="020B0502040204020203" pitchFamily="34" charset="0"/>
              </a:rPr>
              <a:t>© Academict Journey</a:t>
            </a:r>
            <a:endParaRPr lang="ro-RO" altLang="ja-JP" dirty="0">
              <a:latin typeface="Roboto Slab" pitchFamily="2" charset="0"/>
              <a:ea typeface="Roboto Slab" pitchFamily="2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88850921-731E-4FFB-8773-56F886CECE60}"/>
              </a:ext>
            </a:extLst>
          </p:cNvPr>
          <p:cNvGrpSpPr/>
          <p:nvPr/>
        </p:nvGrpSpPr>
        <p:grpSpPr>
          <a:xfrm>
            <a:off x="300221" y="2536"/>
            <a:ext cx="275051" cy="6507925"/>
            <a:chOff x="300221" y="-2624987"/>
            <a:chExt cx="390802" cy="924668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5D777DCF-7037-4F68-A0FA-82C13F7E51B7}"/>
                </a:ext>
              </a:extLst>
            </p:cNvPr>
            <p:cNvSpPr/>
            <p:nvPr/>
          </p:nvSpPr>
          <p:spPr>
            <a:xfrm flipH="1">
              <a:off x="301882" y="5678660"/>
              <a:ext cx="45719" cy="29329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="" xmlns:a16="http://schemas.microsoft.com/office/drawing/2014/main" id="{41951EFA-663C-461C-91B1-D5FEE3F1D7A8}"/>
                </a:ext>
              </a:extLst>
            </p:cNvPr>
            <p:cNvSpPr/>
            <p:nvPr/>
          </p:nvSpPr>
          <p:spPr>
            <a:xfrm flipH="1">
              <a:off x="473081" y="5737355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rgbClr val="F8A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="" xmlns:a16="http://schemas.microsoft.com/office/drawing/2014/main" id="{C69D90C9-572F-4F80-9CFD-AFF42F208079}"/>
                </a:ext>
              </a:extLst>
            </p:cNvPr>
            <p:cNvSpPr/>
            <p:nvPr/>
          </p:nvSpPr>
          <p:spPr>
            <a:xfrm flipH="1">
              <a:off x="300221" y="6146619"/>
              <a:ext cx="45719" cy="1826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C857D9BC-5666-4CD9-B968-228940660EE2}"/>
                </a:ext>
              </a:extLst>
            </p:cNvPr>
            <p:cNvSpPr/>
            <p:nvPr/>
          </p:nvSpPr>
          <p:spPr>
            <a:xfrm flipH="1">
              <a:off x="645304" y="5444516"/>
              <a:ext cx="45719" cy="46919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="" xmlns:a16="http://schemas.microsoft.com/office/drawing/2014/main" id="{F05980EE-3099-42F9-B3E6-0D306A574E10}"/>
                </a:ext>
              </a:extLst>
            </p:cNvPr>
            <p:cNvSpPr/>
            <p:nvPr/>
          </p:nvSpPr>
          <p:spPr>
            <a:xfrm>
              <a:off x="473075" y="-2624987"/>
              <a:ext cx="45720" cy="80817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22E1FD14-22A8-4A5E-9498-DD2D1D20ECF1}"/>
                </a:ext>
              </a:extLst>
            </p:cNvPr>
            <p:cNvSpPr/>
            <p:nvPr/>
          </p:nvSpPr>
          <p:spPr>
            <a:xfrm flipH="1">
              <a:off x="644276" y="6086692"/>
              <a:ext cx="45719" cy="119854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="" xmlns:a16="http://schemas.microsoft.com/office/drawing/2014/main" id="{F078B166-7D22-4786-86B1-64234EADB559}"/>
                </a:ext>
              </a:extLst>
            </p:cNvPr>
            <p:cNvSpPr/>
            <p:nvPr/>
          </p:nvSpPr>
          <p:spPr>
            <a:xfrm flipH="1">
              <a:off x="473075" y="6383357"/>
              <a:ext cx="45720" cy="238345"/>
            </a:xfrm>
            <a:prstGeom prst="roundRect">
              <a:avLst>
                <a:gd name="adj" fmla="val 50000"/>
              </a:avLst>
            </a:prstGeom>
            <a:solidFill>
              <a:srgbClr val="D61D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5D19041-6497-4536-B893-AE457CA0A245}"/>
              </a:ext>
            </a:extLst>
          </p:cNvPr>
          <p:cNvGrpSpPr/>
          <p:nvPr/>
        </p:nvGrpSpPr>
        <p:grpSpPr>
          <a:xfrm>
            <a:off x="5480573" y="2020027"/>
            <a:ext cx="1321137" cy="1380416"/>
            <a:chOff x="6676126" y="658519"/>
            <a:chExt cx="1321137" cy="1380416"/>
          </a:xfrm>
        </p:grpSpPr>
        <p:sp>
          <p:nvSpPr>
            <p:cNvPr id="25" name="AutoShape 1">
              <a:extLst>
                <a:ext uri="{FF2B5EF4-FFF2-40B4-BE49-F238E27FC236}">
                  <a16:creationId xmlns="" xmlns:a16="http://schemas.microsoft.com/office/drawing/2014/main" id="{D88A44F9-EB07-47CB-A057-5DC500275491}"/>
                </a:ext>
              </a:extLst>
            </p:cNvPr>
            <p:cNvSpPr>
              <a:spLocks/>
            </p:cNvSpPr>
            <p:nvPr/>
          </p:nvSpPr>
          <p:spPr bwMode="auto">
            <a:xfrm rot="4672002">
              <a:off x="6658665" y="675980"/>
              <a:ext cx="1349127" cy="13142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AutoShape 1">
              <a:extLst>
                <a:ext uri="{FF2B5EF4-FFF2-40B4-BE49-F238E27FC236}">
                  <a16:creationId xmlns="" xmlns:a16="http://schemas.microsoft.com/office/drawing/2014/main" id="{0FED465B-A661-4810-B960-97BAE081DCDB}"/>
                </a:ext>
              </a:extLst>
            </p:cNvPr>
            <p:cNvSpPr>
              <a:spLocks/>
            </p:cNvSpPr>
            <p:nvPr/>
          </p:nvSpPr>
          <p:spPr bwMode="auto">
            <a:xfrm rot="6300000">
              <a:off x="6672705" y="714378"/>
              <a:ext cx="1341925" cy="130719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rgbClr val="D61D58"/>
                </a:gs>
                <a:gs pos="100000">
                  <a:srgbClr val="F8A43D"/>
                </a:gs>
              </a:gsLst>
              <a:lin ang="17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D2A0887D-8EC3-4DB5-A7CB-BA6D6D70E621}"/>
                </a:ext>
              </a:extLst>
            </p:cNvPr>
            <p:cNvGrpSpPr/>
            <p:nvPr/>
          </p:nvGrpSpPr>
          <p:grpSpPr>
            <a:xfrm>
              <a:off x="7121087" y="1015845"/>
              <a:ext cx="250232" cy="648080"/>
              <a:chOff x="5907680" y="2111635"/>
              <a:chExt cx="250232" cy="64808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2962F7C-C1EF-4264-960B-E01DDAC964E4}"/>
                  </a:ext>
                </a:extLst>
              </p:cNvPr>
              <p:cNvSpPr/>
              <p:nvPr/>
            </p:nvSpPr>
            <p:spPr>
              <a:xfrm>
                <a:off x="5908704" y="2228314"/>
                <a:ext cx="38091" cy="1808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9726F0E2-027A-4497-8430-5D3D17D043CC}"/>
                  </a:ext>
                </a:extLst>
              </p:cNvPr>
              <p:cNvSpPr/>
              <p:nvPr/>
            </p:nvSpPr>
            <p:spPr>
              <a:xfrm>
                <a:off x="6014264" y="226450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587B95D-E505-4818-9A9D-46BED91A03ED}"/>
                  </a:ext>
                </a:extLst>
              </p:cNvPr>
              <p:cNvSpPr/>
              <p:nvPr/>
            </p:nvSpPr>
            <p:spPr>
              <a:xfrm>
                <a:off x="5907680" y="2516852"/>
                <a:ext cx="38091" cy="1125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54415240-B280-442C-9AE0-72B7D46628A2}"/>
                  </a:ext>
                </a:extLst>
              </p:cNvPr>
              <p:cNvSpPr/>
              <p:nvPr/>
            </p:nvSpPr>
            <p:spPr>
              <a:xfrm>
                <a:off x="6119821" y="2479902"/>
                <a:ext cx="38091" cy="7390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27C25F7-E6C1-48A5-B460-EA0F097A1F97}"/>
                  </a:ext>
                </a:extLst>
              </p:cNvPr>
              <p:cNvSpPr/>
              <p:nvPr/>
            </p:nvSpPr>
            <p:spPr>
              <a:xfrm>
                <a:off x="6014261" y="2612754"/>
                <a:ext cx="38091" cy="14696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ECD855CD-4A89-4790-99C6-ACD3C301A880}"/>
                  </a:ext>
                </a:extLst>
              </p:cNvPr>
              <p:cNvSpPr/>
              <p:nvPr/>
            </p:nvSpPr>
            <p:spPr>
              <a:xfrm>
                <a:off x="6116156" y="2111635"/>
                <a:ext cx="38091" cy="2892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93574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="" xmlns:a16="http://schemas.microsoft.com/office/drawing/2014/main" id="{4C3A9901-B766-4EDD-A018-43AFC2032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61" y="469900"/>
            <a:ext cx="10910521" cy="590931"/>
          </a:xfrm>
        </p:spPr>
        <p:txBody>
          <a:bodyPr/>
          <a:lstStyle/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lang="en-US" smtClean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  <a:endParaRPr lang="ro-RO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Slide Number Placeholder 99">
            <a:extLst>
              <a:ext uri="{FF2B5EF4-FFF2-40B4-BE49-F238E27FC236}">
                <a16:creationId xmlns="" xmlns:a16="http://schemas.microsoft.com/office/drawing/2014/main" id="{8E27C976-684B-4728-BB0D-64B2770B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C090-9DB2-4260-8B51-E5B7C5CA736C}" type="slidenum">
              <a:rPr lang="ro-RO" smtClean="0"/>
              <a:pPr/>
              <a:t>99</a:t>
            </a:fld>
            <a:endParaRPr lang="ro-RO"/>
          </a:p>
        </p:txBody>
      </p:sp>
      <p:sp>
        <p:nvSpPr>
          <p:cNvPr id="5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6455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55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 smtClean="0">
                <a:latin typeface="Segoe UI" panose="020B0502040204020203" pitchFamily="34" charset="0"/>
              </a:rPr>
              <a:t>Introduction</a:t>
            </a:r>
            <a:endParaRPr lang="ro-RO" sz="2000" b="0">
              <a:latin typeface="Segoe UI" panose="020B0502040204020203" pitchFamily="34" charset="0"/>
            </a:endParaRPr>
          </a:p>
        </p:txBody>
      </p:sp>
      <p:sp>
        <p:nvSpPr>
          <p:cNvPr id="5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272288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Hello world in Unity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5544" y="3578785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000" b="0">
                <a:solidFill>
                  <a:schemeClr val="tx1"/>
                </a:solidFill>
                <a:latin typeface="Segoe UI" panose="020B0502040204020203" pitchFamily="34" charset="0"/>
              </a:rPr>
              <a:t>Basic programming</a:t>
            </a:r>
            <a:endParaRPr lang="ro-RO" sz="2000" b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2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1338490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89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ro-RO"/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2</a:t>
            </a:r>
            <a:endParaRPr lang="ro-RO"/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3</a:t>
            </a:r>
            <a:endParaRPr lang="ro-RO"/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457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4</a:t>
            </a:r>
            <a:endParaRPr lang="ro-RO"/>
          </a:p>
        </p:txBody>
      </p:sp>
      <p:sp>
        <p:nvSpPr>
          <p:cNvPr id="9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5123" y="523847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mtClean="0"/>
              <a:t>5</a:t>
            </a:r>
            <a:endParaRPr lang="ro-RO"/>
          </a:p>
        </p:txBody>
      </p:sp>
      <p:sp>
        <p:nvSpPr>
          <p:cNvPr id="116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1747320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1839" y="1838667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118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1866993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dirty="0">
                <a:latin typeface="Segoe UI" panose="020B0502040204020203" pitchFamily="34" charset="0"/>
              </a:rPr>
              <a:t>Programming design 1</a:t>
            </a:r>
          </a:p>
        </p:txBody>
      </p:sp>
      <p:sp>
        <p:nvSpPr>
          <p:cNvPr id="119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2601057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2722889"/>
            <a:ext cx="3843224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Programming design 2</a:t>
            </a:r>
          </a:p>
        </p:txBody>
      </p:sp>
      <p:sp>
        <p:nvSpPr>
          <p:cNvPr id="121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3454794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3578785"/>
            <a:ext cx="451060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1</a:t>
            </a:r>
          </a:p>
        </p:txBody>
      </p:sp>
      <p:sp>
        <p:nvSpPr>
          <p:cNvPr id="123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4308531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4434681"/>
            <a:ext cx="4811072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Improvement and testing 2</a:t>
            </a:r>
          </a:p>
        </p:txBody>
      </p:sp>
      <p:sp>
        <p:nvSpPr>
          <p:cNvPr id="125" name="AutoShape 1">
            <a:extLst>
              <a:ext uri="{FF2B5EF4-FFF2-40B4-BE49-F238E27FC236}">
                <a16:creationId xmlns="" xmlns:a16="http://schemas.microsoft.com/office/drawing/2014/main" id="{86ECFCA7-FD89-43C4-8E96-C448111B80D0}"/>
              </a:ext>
            </a:extLst>
          </p:cNvPr>
          <p:cNvSpPr>
            <a:spLocks/>
          </p:cNvSpPr>
          <p:nvPr/>
        </p:nvSpPr>
        <p:spPr bwMode="auto">
          <a:xfrm rot="6300000">
            <a:off x="6603874" y="5162268"/>
            <a:ext cx="649356" cy="63254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86173" y="5665345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</a:t>
            </a:r>
            <a:endParaRPr lang="ja-JP" altLang="en-US"/>
          </a:p>
        </p:txBody>
      </p:sp>
      <p:sp>
        <p:nvSpPr>
          <p:cNvPr id="12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7380928" y="5290579"/>
            <a:ext cx="3614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latin typeface="Segoe UI" panose="020B0502040204020203" pitchFamily="34" charset="0"/>
              </a:rPr>
              <a:t>Summary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2677264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7</a:t>
            </a:r>
            <a:endParaRPr lang="ja-JP" altLang="en-US"/>
          </a:p>
        </p:txBody>
      </p:sp>
      <p:sp>
        <p:nvSpPr>
          <p:cNvPr id="129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3531001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8</a:t>
            </a:r>
            <a:endParaRPr lang="ja-JP" altLang="en-US"/>
          </a:p>
        </p:txBody>
      </p:sp>
      <p:sp>
        <p:nvSpPr>
          <p:cNvPr id="130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294841" y="4384738"/>
            <a:ext cx="772878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9</a:t>
            </a:r>
            <a:endParaRPr lang="ja-JP" altLang="en-US"/>
          </a:p>
        </p:txBody>
      </p:sp>
      <p:sp>
        <p:nvSpPr>
          <p:cNvPr id="131" name="Text Placeholder 10">
            <a:extLst>
              <a:ext uri="{FF2B5EF4-FFF2-40B4-BE49-F238E27FC236}">
                <a16:creationId xmlns="" xmlns:a16="http://schemas.microsoft.com/office/drawing/2014/main" id="{ACFDE352-9493-4F23-93AF-F1D1D629D7C1}"/>
              </a:ext>
            </a:extLst>
          </p:cNvPr>
          <p:cNvSpPr txBox="1">
            <a:spLocks/>
          </p:cNvSpPr>
          <p:nvPr/>
        </p:nvSpPr>
        <p:spPr>
          <a:xfrm>
            <a:off x="6312177" y="5238475"/>
            <a:ext cx="838346" cy="4801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b="1" kern="1200" dirty="0" smtClean="0">
                <a:solidFill>
                  <a:schemeClr val="bg1"/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mtClean="0"/>
              <a:t>10</a:t>
            </a:r>
            <a:endParaRPr lang="ja-JP" altLang="en-US"/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4434681"/>
            <a:ext cx="426358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0" smtClean="0">
                <a:solidFill>
                  <a:schemeClr val="tx1"/>
                </a:solidFill>
                <a:latin typeface="Segoe UI" panose="020B0502040204020203" pitchFamily="34" charset="0"/>
              </a:rPr>
              <a:t>Object oriented programming</a:t>
            </a:r>
          </a:p>
          <a:p>
            <a:endParaRPr lang="en-US" sz="2000" b="0">
              <a:latin typeface="Segoe UI" panose="020B0502040204020203" pitchFamily="34" charset="0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DEDC423A-AD9B-4957-9EBE-48A7922088AC}"/>
              </a:ext>
            </a:extLst>
          </p:cNvPr>
          <p:cNvSpPr txBox="1">
            <a:spLocks/>
          </p:cNvSpPr>
          <p:nvPr/>
        </p:nvSpPr>
        <p:spPr>
          <a:xfrm>
            <a:off x="2115544" y="5290579"/>
            <a:ext cx="502197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o-RO" sz="2800" b="1" kern="1200" dirty="0">
                <a:solidFill>
                  <a:schemeClr val="tx2">
                    <a:lumMod val="75000"/>
                  </a:schemeClr>
                </a:solidFill>
                <a:latin typeface="Titillium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smtClean="0">
                <a:solidFill>
                  <a:srgbClr val="FF0000"/>
                </a:solidFill>
                <a:latin typeface="Segoe UI" panose="020B0502040204020203" pitchFamily="34" charset="0"/>
              </a:rPr>
              <a:t>Interface programming</a:t>
            </a:r>
            <a:endParaRPr lang="en-US" sz="200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7226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egory separator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slide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act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">
  <a:themeElements>
    <a:clrScheme name="ユーザー定義 1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40AFFF"/>
      </a:hlink>
      <a:folHlink>
        <a:srgbClr val="005390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in">
  <a:themeElements>
    <a:clrScheme name="Orange">
      <a:dk1>
        <a:srgbClr val="323F4F"/>
      </a:dk1>
      <a:lt1>
        <a:srgbClr val="FFFFFF"/>
      </a:lt1>
      <a:dk2>
        <a:srgbClr val="323F4F"/>
      </a:dk2>
      <a:lt2>
        <a:srgbClr val="FFFFFF"/>
      </a:lt2>
      <a:accent1>
        <a:srgbClr val="D61D58"/>
      </a:accent1>
      <a:accent2>
        <a:srgbClr val="F8A43D"/>
      </a:accent2>
      <a:accent3>
        <a:srgbClr val="0070C0"/>
      </a:accent3>
      <a:accent4>
        <a:srgbClr val="FFC000"/>
      </a:accent4>
      <a:accent5>
        <a:srgbClr val="3A3838"/>
      </a:accent5>
      <a:accent6>
        <a:srgbClr val="C00000"/>
      </a:accent6>
      <a:hlink>
        <a:srgbClr val="F8A43D"/>
      </a:hlink>
      <a:folHlink>
        <a:srgbClr val="F8A43D"/>
      </a:folHlink>
    </a:clrScheme>
    <a:fontScheme name="TItilium">
      <a:majorFont>
        <a:latin typeface="Titillium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17069</Words>
  <Application>Microsoft Office PowerPoint</Application>
  <PresentationFormat>ユーザー設定</PresentationFormat>
  <Paragraphs>4407</Paragraphs>
  <Slides>274</Slides>
  <Notes>52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274</vt:i4>
      </vt:variant>
    </vt:vector>
  </HeadingPairs>
  <TitlesOfParts>
    <vt:vector size="297" baseType="lpstr">
      <vt:lpstr>Arial</vt:lpstr>
      <vt:lpstr>ＭＳ Ｐゴシック</vt:lpstr>
      <vt:lpstr>Wingdings</vt:lpstr>
      <vt:lpstr>Titillium</vt:lpstr>
      <vt:lpstr>Roboto Condensed</vt:lpstr>
      <vt:lpstr>Times New Roman</vt:lpstr>
      <vt:lpstr>Roboto</vt:lpstr>
      <vt:lpstr>Segoe UI Black</vt:lpstr>
      <vt:lpstr>Ubuntu</vt:lpstr>
      <vt:lpstr>Segoe UI Light</vt:lpstr>
      <vt:lpstr>Roboto Slab</vt:lpstr>
      <vt:lpstr>Segoe UI</vt:lpstr>
      <vt:lpstr>Titillium Bd</vt:lpstr>
      <vt:lpstr>游ゴシック</vt:lpstr>
      <vt:lpstr>Roboto Black</vt:lpstr>
      <vt:lpstr>Titillium Lt</vt:lpstr>
      <vt:lpstr>Calibri</vt:lpstr>
      <vt:lpstr>Open Sans Light</vt:lpstr>
      <vt:lpstr>Category separator</vt:lpstr>
      <vt:lpstr>Starting slide</vt:lpstr>
      <vt:lpstr>Contact</vt:lpstr>
      <vt:lpstr>Title Slide</vt:lpstr>
      <vt:lpstr>Main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programming with Unity</dc:title>
  <cp:keywords>Unity C#</cp:keywords>
  <cp:lastModifiedBy/>
  <cp:revision>1</cp:revision>
  <dcterms:created xsi:type="dcterms:W3CDTF">2021-04-08T21:41:49Z</dcterms:created>
  <dcterms:modified xsi:type="dcterms:W3CDTF">2021-06-21T07:12:32Z</dcterms:modified>
</cp:coreProperties>
</file>